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7" r:id="rId1"/>
  </p:sldMasterIdLst>
  <p:notesMasterIdLst>
    <p:notesMasterId r:id="rId16"/>
  </p:notesMasterIdLst>
  <p:handoutMasterIdLst>
    <p:handoutMasterId r:id="rId17"/>
  </p:handoutMasterIdLst>
  <p:sldIdLst>
    <p:sldId id="264" r:id="rId2"/>
    <p:sldId id="257" r:id="rId3"/>
    <p:sldId id="259" r:id="rId4"/>
    <p:sldId id="258" r:id="rId5"/>
    <p:sldId id="269" r:id="rId6"/>
    <p:sldId id="270" r:id="rId7"/>
    <p:sldId id="271" r:id="rId8"/>
    <p:sldId id="272" r:id="rId9"/>
    <p:sldId id="273" r:id="rId10"/>
    <p:sldId id="268" r:id="rId11"/>
    <p:sldId id="274" r:id="rId12"/>
    <p:sldId id="275" r:id="rId13"/>
    <p:sldId id="276" r:id="rId14"/>
    <p:sldId id="267" r:id="rId15"/>
  </p:sldIdLst>
  <p:sldSz cx="9144000" cy="6858000" type="screen4x3"/>
  <p:notesSz cx="7053263" cy="93091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293" autoAdjust="0"/>
    <p:restoredTop sz="94660"/>
  </p:normalViewPr>
  <p:slideViewPr>
    <p:cSldViewPr snapToGrid="0">
      <p:cViewPr varScale="1">
        <p:scale>
          <a:sx n="102" d="100"/>
          <a:sy n="102" d="100"/>
        </p:scale>
        <p:origin x="1212" y="72"/>
      </p:cViewPr>
      <p:guideLst/>
    </p:cSldViewPr>
  </p:slideViewPr>
  <p:notesTextViewPr>
    <p:cViewPr>
      <p:scale>
        <a:sx n="1" d="1"/>
        <a:sy n="1" d="1"/>
      </p:scale>
      <p:origin x="0" y="0"/>
    </p:cViewPr>
  </p:notesTextViewPr>
  <p:sorterViewPr>
    <p:cViewPr>
      <p:scale>
        <a:sx n="120" d="100"/>
        <a:sy n="120" d="100"/>
      </p:scale>
      <p:origin x="0" y="0"/>
    </p:cViewPr>
  </p:sorterViewPr>
  <p:notesViewPr>
    <p:cSldViewPr snapToGrid="0">
      <p:cViewPr varScale="1">
        <p:scale>
          <a:sx n="74" d="100"/>
          <a:sy n="74" d="100"/>
        </p:scale>
        <p:origin x="3204" y="78"/>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2B752E94-3CAE-4FB8-8703-78C49DD496AC}"/>
              </a:ext>
            </a:extLst>
          </p:cNvPr>
          <p:cNvSpPr>
            <a:spLocks noGrp="1"/>
          </p:cNvSpPr>
          <p:nvPr>
            <p:ph type="hdr" sz="quarter"/>
          </p:nvPr>
        </p:nvSpPr>
        <p:spPr>
          <a:xfrm>
            <a:off x="0" y="1"/>
            <a:ext cx="3056414" cy="467071"/>
          </a:xfrm>
          <a:prstGeom prst="rect">
            <a:avLst/>
          </a:prstGeom>
        </p:spPr>
        <p:txBody>
          <a:bodyPr vert="horz" lIns="93491" tIns="46746" rIns="93491" bIns="46746" rtlCol="0"/>
          <a:lstStyle>
            <a:lvl1pPr algn="l">
              <a:defRPr sz="1300"/>
            </a:lvl1pPr>
          </a:lstStyle>
          <a:p>
            <a:endParaRPr lang="en-US" sz="1000">
              <a:latin typeface="Arial" panose="020B0604020202020204" pitchFamily="34" charset="0"/>
              <a:cs typeface="Arial" panose="020B0604020202020204" pitchFamily="34" charset="0"/>
            </a:endParaRPr>
          </a:p>
        </p:txBody>
      </p:sp>
      <p:sp>
        <p:nvSpPr>
          <p:cNvPr id="3" name="Date Placeholder 2">
            <a:extLst>
              <a:ext uri="{FF2B5EF4-FFF2-40B4-BE49-F238E27FC236}">
                <a16:creationId xmlns:a16="http://schemas.microsoft.com/office/drawing/2014/main" id="{8D55377A-B583-4636-978C-298CDBCBAD89}"/>
              </a:ext>
            </a:extLst>
          </p:cNvPr>
          <p:cNvSpPr>
            <a:spLocks noGrp="1"/>
          </p:cNvSpPr>
          <p:nvPr>
            <p:ph type="dt" sz="quarter" idx="1"/>
          </p:nvPr>
        </p:nvSpPr>
        <p:spPr>
          <a:xfrm>
            <a:off x="3995217" y="1"/>
            <a:ext cx="3056414" cy="467071"/>
          </a:xfrm>
          <a:prstGeom prst="rect">
            <a:avLst/>
          </a:prstGeom>
        </p:spPr>
        <p:txBody>
          <a:bodyPr vert="horz" lIns="93491" tIns="46746" rIns="93491" bIns="46746" rtlCol="0"/>
          <a:lstStyle>
            <a:lvl1pPr algn="r">
              <a:defRPr sz="1300"/>
            </a:lvl1pPr>
          </a:lstStyle>
          <a:p>
            <a:r>
              <a:rPr lang="en-US" sz="1000">
                <a:latin typeface="Arial" panose="020B0604020202020204" pitchFamily="34" charset="0"/>
                <a:cs typeface="Arial" panose="020B0604020202020204" pitchFamily="34" charset="0"/>
              </a:rPr>
              <a:t>1/17/2021 pm</a:t>
            </a:r>
          </a:p>
        </p:txBody>
      </p:sp>
      <p:sp>
        <p:nvSpPr>
          <p:cNvPr id="4" name="Footer Placeholder 3">
            <a:extLst>
              <a:ext uri="{FF2B5EF4-FFF2-40B4-BE49-F238E27FC236}">
                <a16:creationId xmlns:a16="http://schemas.microsoft.com/office/drawing/2014/main" id="{8518F80A-CC80-4D7F-9183-44F4577B7C31}"/>
              </a:ext>
            </a:extLst>
          </p:cNvPr>
          <p:cNvSpPr>
            <a:spLocks noGrp="1"/>
          </p:cNvSpPr>
          <p:nvPr>
            <p:ph type="ftr" sz="quarter" idx="2"/>
          </p:nvPr>
        </p:nvSpPr>
        <p:spPr>
          <a:xfrm>
            <a:off x="0" y="8842030"/>
            <a:ext cx="3056414" cy="467070"/>
          </a:xfrm>
          <a:prstGeom prst="rect">
            <a:avLst/>
          </a:prstGeom>
        </p:spPr>
        <p:txBody>
          <a:bodyPr vert="horz" lIns="93491" tIns="46746" rIns="93491" bIns="46746" rtlCol="0" anchor="b"/>
          <a:lstStyle>
            <a:lvl1pPr algn="l">
              <a:defRPr sz="1300"/>
            </a:lvl1pPr>
          </a:lstStyle>
          <a:p>
            <a:r>
              <a:rPr lang="en-US" sz="1000">
                <a:latin typeface="Arial" panose="020B0604020202020204" pitchFamily="34" charset="0"/>
                <a:cs typeface="Arial" panose="020B0604020202020204" pitchFamily="34" charset="0"/>
              </a:rPr>
              <a:t>Micky Galloway</a:t>
            </a:r>
          </a:p>
        </p:txBody>
      </p:sp>
      <p:sp>
        <p:nvSpPr>
          <p:cNvPr id="5" name="Slide Number Placeholder 4">
            <a:extLst>
              <a:ext uri="{FF2B5EF4-FFF2-40B4-BE49-F238E27FC236}">
                <a16:creationId xmlns:a16="http://schemas.microsoft.com/office/drawing/2014/main" id="{3B0EFC89-9B35-4369-B23A-BA56B0298066}"/>
              </a:ext>
            </a:extLst>
          </p:cNvPr>
          <p:cNvSpPr>
            <a:spLocks noGrp="1"/>
          </p:cNvSpPr>
          <p:nvPr>
            <p:ph type="sldNum" sz="quarter" idx="3"/>
          </p:nvPr>
        </p:nvSpPr>
        <p:spPr>
          <a:xfrm>
            <a:off x="3995217" y="8842030"/>
            <a:ext cx="3056414" cy="467070"/>
          </a:xfrm>
          <a:prstGeom prst="rect">
            <a:avLst/>
          </a:prstGeom>
        </p:spPr>
        <p:txBody>
          <a:bodyPr vert="horz" lIns="93491" tIns="46746" rIns="93491" bIns="46746" rtlCol="0" anchor="b"/>
          <a:lstStyle>
            <a:lvl1pPr algn="r">
              <a:defRPr sz="1300"/>
            </a:lvl1pPr>
          </a:lstStyle>
          <a:p>
            <a:fld id="{F29E4FB9-FD5E-4523-9384-959C64C26183}" type="slidenum">
              <a:rPr lang="en-US" sz="1000">
                <a:latin typeface="Arial" panose="020B0604020202020204" pitchFamily="34" charset="0"/>
                <a:cs typeface="Arial" panose="020B0604020202020204" pitchFamily="34" charset="0"/>
              </a:rPr>
              <a:t>‹#›</a:t>
            </a:fld>
            <a:endParaRPr lang="en-US" sz="100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944635224"/>
      </p:ext>
    </p:extLst>
  </p:cSld>
  <p:clrMap bg1="lt1" tx1="dk1" bg2="lt2" tx2="dk2" accent1="accent1" accent2="accent2" accent3="accent3" accent4="accent4" accent5="accent5" accent6="accent6" hlink="hlink" folHlink="folHlink"/>
  <p:hf hd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56721" cy="466379"/>
          </a:xfrm>
          <a:prstGeom prst="rect">
            <a:avLst/>
          </a:prstGeom>
        </p:spPr>
        <p:txBody>
          <a:bodyPr vert="horz" lIns="88441" tIns="44220" rIns="88441" bIns="44220" rtlCol="0"/>
          <a:lstStyle>
            <a:lvl1pPr algn="l">
              <a:defRPr sz="1200"/>
            </a:lvl1pPr>
          </a:lstStyle>
          <a:p>
            <a:endParaRPr lang="en-US"/>
          </a:p>
        </p:txBody>
      </p:sp>
      <p:sp>
        <p:nvSpPr>
          <p:cNvPr id="3" name="Date Placeholder 2"/>
          <p:cNvSpPr>
            <a:spLocks noGrp="1"/>
          </p:cNvSpPr>
          <p:nvPr>
            <p:ph type="dt" idx="1"/>
          </p:nvPr>
        </p:nvSpPr>
        <p:spPr>
          <a:xfrm>
            <a:off x="3995012" y="0"/>
            <a:ext cx="3056721" cy="466379"/>
          </a:xfrm>
          <a:prstGeom prst="rect">
            <a:avLst/>
          </a:prstGeom>
        </p:spPr>
        <p:txBody>
          <a:bodyPr vert="horz" lIns="88441" tIns="44220" rIns="88441" bIns="44220" rtlCol="0"/>
          <a:lstStyle>
            <a:lvl1pPr algn="r">
              <a:defRPr sz="1200"/>
            </a:lvl1pPr>
          </a:lstStyle>
          <a:p>
            <a:r>
              <a:rPr lang="en-US"/>
              <a:t>1/17/2021 pm</a:t>
            </a:r>
          </a:p>
        </p:txBody>
      </p:sp>
      <p:sp>
        <p:nvSpPr>
          <p:cNvPr id="4" name="Slide Image Placeholder 3"/>
          <p:cNvSpPr>
            <a:spLocks noGrp="1" noRot="1" noChangeAspect="1"/>
          </p:cNvSpPr>
          <p:nvPr>
            <p:ph type="sldImg" idx="2"/>
          </p:nvPr>
        </p:nvSpPr>
        <p:spPr>
          <a:xfrm>
            <a:off x="1433513" y="1163638"/>
            <a:ext cx="4186237" cy="3141662"/>
          </a:xfrm>
          <a:prstGeom prst="rect">
            <a:avLst/>
          </a:prstGeom>
          <a:noFill/>
          <a:ln w="12700">
            <a:solidFill>
              <a:prstClr val="black"/>
            </a:solidFill>
          </a:ln>
        </p:spPr>
        <p:txBody>
          <a:bodyPr vert="horz" lIns="88441" tIns="44220" rIns="88441" bIns="44220" rtlCol="0" anchor="ctr"/>
          <a:lstStyle/>
          <a:p>
            <a:endParaRPr lang="en-US"/>
          </a:p>
        </p:txBody>
      </p:sp>
      <p:sp>
        <p:nvSpPr>
          <p:cNvPr id="5" name="Notes Placeholder 4"/>
          <p:cNvSpPr>
            <a:spLocks noGrp="1"/>
          </p:cNvSpPr>
          <p:nvPr>
            <p:ph type="body" sz="quarter" idx="3"/>
          </p:nvPr>
        </p:nvSpPr>
        <p:spPr>
          <a:xfrm>
            <a:off x="705633" y="4480621"/>
            <a:ext cx="5641998" cy="3664842"/>
          </a:xfrm>
          <a:prstGeom prst="rect">
            <a:avLst/>
          </a:prstGeom>
        </p:spPr>
        <p:txBody>
          <a:bodyPr vert="horz" lIns="88441" tIns="44220" rIns="88441" bIns="442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42722"/>
            <a:ext cx="3056721" cy="466378"/>
          </a:xfrm>
          <a:prstGeom prst="rect">
            <a:avLst/>
          </a:prstGeom>
        </p:spPr>
        <p:txBody>
          <a:bodyPr vert="horz" lIns="88441" tIns="44220" rIns="88441" bIns="44220" rtlCol="0" anchor="b"/>
          <a:lstStyle>
            <a:lvl1pPr algn="l">
              <a:defRPr sz="1200"/>
            </a:lvl1pPr>
          </a:lstStyle>
          <a:p>
            <a:r>
              <a:rPr lang="en-US"/>
              <a:t>Micky Galloway</a:t>
            </a:r>
          </a:p>
        </p:txBody>
      </p:sp>
      <p:sp>
        <p:nvSpPr>
          <p:cNvPr id="7" name="Slide Number Placeholder 6"/>
          <p:cNvSpPr>
            <a:spLocks noGrp="1"/>
          </p:cNvSpPr>
          <p:nvPr>
            <p:ph type="sldNum" sz="quarter" idx="5"/>
          </p:nvPr>
        </p:nvSpPr>
        <p:spPr>
          <a:xfrm>
            <a:off x="3995012" y="8842722"/>
            <a:ext cx="3056721" cy="466378"/>
          </a:xfrm>
          <a:prstGeom prst="rect">
            <a:avLst/>
          </a:prstGeom>
        </p:spPr>
        <p:txBody>
          <a:bodyPr vert="horz" lIns="88441" tIns="44220" rIns="88441" bIns="44220" rtlCol="0" anchor="b"/>
          <a:lstStyle>
            <a:lvl1pPr algn="r">
              <a:defRPr sz="1200"/>
            </a:lvl1pPr>
          </a:lstStyle>
          <a:p>
            <a:fld id="{39DA4D69-0DA5-473A-9BF9-AA5523EE5862}" type="slidenum">
              <a:rPr lang="en-US" smtClean="0"/>
              <a:t>‹#›</a:t>
            </a:fld>
            <a:endParaRPr lang="en-US"/>
          </a:p>
        </p:txBody>
      </p:sp>
    </p:spTree>
    <p:extLst>
      <p:ext uri="{BB962C8B-B14F-4D97-AF65-F5344CB8AC3E}">
        <p14:creationId xmlns:p14="http://schemas.microsoft.com/office/powerpoint/2010/main" val="2681871333"/>
      </p:ext>
    </p:extLst>
  </p:cSld>
  <p:clrMap bg1="lt1" tx1="dk1" bg2="lt2" tx2="dk2" accent1="accent1" accent2="accent2" accent3="accent3" accent4="accent4" accent5="accent5" accent6="accent6" hlink="hlink" folHlink="folHlink"/>
  <p:hf hd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accent1"/>
        </a:solidFill>
        <a:effectLst/>
      </p:bgPr>
    </p:bg>
    <p:spTree>
      <p:nvGrpSpPr>
        <p:cNvPr id="1" name=""/>
        <p:cNvGrpSpPr/>
        <p:nvPr/>
      </p:nvGrpSpPr>
      <p:grpSpPr>
        <a:xfrm>
          <a:off x="0" y="0"/>
          <a:ext cx="0" cy="0"/>
          <a:chOff x="0" y="0"/>
          <a:chExt cx="0" cy="0"/>
        </a:xfrm>
      </p:grpSpPr>
      <p:sp>
        <p:nvSpPr>
          <p:cNvPr id="11" name="Freeform 6" title="scalloped circle"/>
          <p:cNvSpPr/>
          <p:nvPr/>
        </p:nvSpPr>
        <p:spPr bwMode="auto">
          <a:xfrm>
            <a:off x="2063115" y="630937"/>
            <a:ext cx="5230368" cy="5229225"/>
          </a:xfrm>
          <a:custGeom>
            <a:avLst/>
            <a:gdLst/>
            <a:ahLst/>
            <a:cxnLst/>
            <a:rect l="0" t="0" r="r" b="b"/>
            <a:pathLst>
              <a:path w="3298" h="3294">
                <a:moveTo>
                  <a:pt x="1649" y="0"/>
                </a:moveTo>
                <a:lnTo>
                  <a:pt x="1681" y="3"/>
                </a:lnTo>
                <a:lnTo>
                  <a:pt x="1712" y="11"/>
                </a:lnTo>
                <a:lnTo>
                  <a:pt x="1742" y="23"/>
                </a:lnTo>
                <a:lnTo>
                  <a:pt x="1773" y="38"/>
                </a:lnTo>
                <a:lnTo>
                  <a:pt x="1802" y="55"/>
                </a:lnTo>
                <a:lnTo>
                  <a:pt x="1832" y="73"/>
                </a:lnTo>
                <a:lnTo>
                  <a:pt x="1862" y="89"/>
                </a:lnTo>
                <a:lnTo>
                  <a:pt x="1892" y="105"/>
                </a:lnTo>
                <a:lnTo>
                  <a:pt x="1921" y="117"/>
                </a:lnTo>
                <a:lnTo>
                  <a:pt x="1953" y="125"/>
                </a:lnTo>
                <a:lnTo>
                  <a:pt x="1984" y="129"/>
                </a:lnTo>
                <a:lnTo>
                  <a:pt x="2017" y="129"/>
                </a:lnTo>
                <a:lnTo>
                  <a:pt x="2051" y="127"/>
                </a:lnTo>
                <a:lnTo>
                  <a:pt x="2085" y="123"/>
                </a:lnTo>
                <a:lnTo>
                  <a:pt x="2119" y="118"/>
                </a:lnTo>
                <a:lnTo>
                  <a:pt x="2153" y="114"/>
                </a:lnTo>
                <a:lnTo>
                  <a:pt x="2187" y="111"/>
                </a:lnTo>
                <a:lnTo>
                  <a:pt x="2219" y="112"/>
                </a:lnTo>
                <a:lnTo>
                  <a:pt x="2250" y="116"/>
                </a:lnTo>
                <a:lnTo>
                  <a:pt x="2280" y="125"/>
                </a:lnTo>
                <a:lnTo>
                  <a:pt x="2305" y="138"/>
                </a:lnTo>
                <a:lnTo>
                  <a:pt x="2329" y="155"/>
                </a:lnTo>
                <a:lnTo>
                  <a:pt x="2350" y="175"/>
                </a:lnTo>
                <a:lnTo>
                  <a:pt x="2371" y="198"/>
                </a:lnTo>
                <a:lnTo>
                  <a:pt x="2390" y="222"/>
                </a:lnTo>
                <a:lnTo>
                  <a:pt x="2409" y="247"/>
                </a:lnTo>
                <a:lnTo>
                  <a:pt x="2428" y="272"/>
                </a:lnTo>
                <a:lnTo>
                  <a:pt x="2447" y="296"/>
                </a:lnTo>
                <a:lnTo>
                  <a:pt x="2467" y="319"/>
                </a:lnTo>
                <a:lnTo>
                  <a:pt x="2490" y="339"/>
                </a:lnTo>
                <a:lnTo>
                  <a:pt x="2512" y="357"/>
                </a:lnTo>
                <a:lnTo>
                  <a:pt x="2537" y="371"/>
                </a:lnTo>
                <a:lnTo>
                  <a:pt x="2564" y="383"/>
                </a:lnTo>
                <a:lnTo>
                  <a:pt x="2593" y="393"/>
                </a:lnTo>
                <a:lnTo>
                  <a:pt x="2623" y="402"/>
                </a:lnTo>
                <a:lnTo>
                  <a:pt x="2653" y="410"/>
                </a:lnTo>
                <a:lnTo>
                  <a:pt x="2684" y="418"/>
                </a:lnTo>
                <a:lnTo>
                  <a:pt x="2713" y="427"/>
                </a:lnTo>
                <a:lnTo>
                  <a:pt x="2742" y="437"/>
                </a:lnTo>
                <a:lnTo>
                  <a:pt x="2769" y="449"/>
                </a:lnTo>
                <a:lnTo>
                  <a:pt x="2793" y="464"/>
                </a:lnTo>
                <a:lnTo>
                  <a:pt x="2815" y="482"/>
                </a:lnTo>
                <a:lnTo>
                  <a:pt x="2833" y="504"/>
                </a:lnTo>
                <a:lnTo>
                  <a:pt x="2848" y="528"/>
                </a:lnTo>
                <a:lnTo>
                  <a:pt x="2860" y="555"/>
                </a:lnTo>
                <a:lnTo>
                  <a:pt x="2870" y="584"/>
                </a:lnTo>
                <a:lnTo>
                  <a:pt x="2879" y="613"/>
                </a:lnTo>
                <a:lnTo>
                  <a:pt x="2887" y="644"/>
                </a:lnTo>
                <a:lnTo>
                  <a:pt x="2895" y="674"/>
                </a:lnTo>
                <a:lnTo>
                  <a:pt x="2904" y="704"/>
                </a:lnTo>
                <a:lnTo>
                  <a:pt x="2914" y="733"/>
                </a:lnTo>
                <a:lnTo>
                  <a:pt x="2926" y="760"/>
                </a:lnTo>
                <a:lnTo>
                  <a:pt x="2940" y="785"/>
                </a:lnTo>
                <a:lnTo>
                  <a:pt x="2958" y="807"/>
                </a:lnTo>
                <a:lnTo>
                  <a:pt x="2978" y="830"/>
                </a:lnTo>
                <a:lnTo>
                  <a:pt x="3001" y="850"/>
                </a:lnTo>
                <a:lnTo>
                  <a:pt x="3025" y="869"/>
                </a:lnTo>
                <a:lnTo>
                  <a:pt x="3051" y="888"/>
                </a:lnTo>
                <a:lnTo>
                  <a:pt x="3076" y="907"/>
                </a:lnTo>
                <a:lnTo>
                  <a:pt x="3100" y="926"/>
                </a:lnTo>
                <a:lnTo>
                  <a:pt x="3123" y="947"/>
                </a:lnTo>
                <a:lnTo>
                  <a:pt x="3143" y="968"/>
                </a:lnTo>
                <a:lnTo>
                  <a:pt x="3160" y="992"/>
                </a:lnTo>
                <a:lnTo>
                  <a:pt x="3173" y="1017"/>
                </a:lnTo>
                <a:lnTo>
                  <a:pt x="3182" y="1047"/>
                </a:lnTo>
                <a:lnTo>
                  <a:pt x="3186" y="1078"/>
                </a:lnTo>
                <a:lnTo>
                  <a:pt x="3187" y="1110"/>
                </a:lnTo>
                <a:lnTo>
                  <a:pt x="3184" y="1144"/>
                </a:lnTo>
                <a:lnTo>
                  <a:pt x="3180" y="1178"/>
                </a:lnTo>
                <a:lnTo>
                  <a:pt x="3175" y="1212"/>
                </a:lnTo>
                <a:lnTo>
                  <a:pt x="3171" y="1246"/>
                </a:lnTo>
                <a:lnTo>
                  <a:pt x="3169" y="1280"/>
                </a:lnTo>
                <a:lnTo>
                  <a:pt x="3169" y="1313"/>
                </a:lnTo>
                <a:lnTo>
                  <a:pt x="3173" y="1344"/>
                </a:lnTo>
                <a:lnTo>
                  <a:pt x="3181" y="1375"/>
                </a:lnTo>
                <a:lnTo>
                  <a:pt x="3193" y="1404"/>
                </a:lnTo>
                <a:lnTo>
                  <a:pt x="3209" y="1434"/>
                </a:lnTo>
                <a:lnTo>
                  <a:pt x="3225" y="1464"/>
                </a:lnTo>
                <a:lnTo>
                  <a:pt x="3243" y="1494"/>
                </a:lnTo>
                <a:lnTo>
                  <a:pt x="3260" y="1523"/>
                </a:lnTo>
                <a:lnTo>
                  <a:pt x="3275" y="1554"/>
                </a:lnTo>
                <a:lnTo>
                  <a:pt x="3287" y="1584"/>
                </a:lnTo>
                <a:lnTo>
                  <a:pt x="3295" y="1615"/>
                </a:lnTo>
                <a:lnTo>
                  <a:pt x="3298" y="1647"/>
                </a:lnTo>
                <a:lnTo>
                  <a:pt x="3295" y="1679"/>
                </a:lnTo>
                <a:lnTo>
                  <a:pt x="3287" y="1710"/>
                </a:lnTo>
                <a:lnTo>
                  <a:pt x="3275" y="1740"/>
                </a:lnTo>
                <a:lnTo>
                  <a:pt x="3260" y="1771"/>
                </a:lnTo>
                <a:lnTo>
                  <a:pt x="3243" y="1800"/>
                </a:lnTo>
                <a:lnTo>
                  <a:pt x="3225" y="1830"/>
                </a:lnTo>
                <a:lnTo>
                  <a:pt x="3209" y="1860"/>
                </a:lnTo>
                <a:lnTo>
                  <a:pt x="3193" y="1890"/>
                </a:lnTo>
                <a:lnTo>
                  <a:pt x="3181" y="1919"/>
                </a:lnTo>
                <a:lnTo>
                  <a:pt x="3173" y="1950"/>
                </a:lnTo>
                <a:lnTo>
                  <a:pt x="3169" y="1981"/>
                </a:lnTo>
                <a:lnTo>
                  <a:pt x="3169" y="2014"/>
                </a:lnTo>
                <a:lnTo>
                  <a:pt x="3171" y="2048"/>
                </a:lnTo>
                <a:lnTo>
                  <a:pt x="3175" y="2082"/>
                </a:lnTo>
                <a:lnTo>
                  <a:pt x="3180" y="2116"/>
                </a:lnTo>
                <a:lnTo>
                  <a:pt x="3184" y="2150"/>
                </a:lnTo>
                <a:lnTo>
                  <a:pt x="3187" y="2184"/>
                </a:lnTo>
                <a:lnTo>
                  <a:pt x="3186" y="2216"/>
                </a:lnTo>
                <a:lnTo>
                  <a:pt x="3182" y="2247"/>
                </a:lnTo>
                <a:lnTo>
                  <a:pt x="3173" y="2277"/>
                </a:lnTo>
                <a:lnTo>
                  <a:pt x="3160" y="2302"/>
                </a:lnTo>
                <a:lnTo>
                  <a:pt x="3143" y="2326"/>
                </a:lnTo>
                <a:lnTo>
                  <a:pt x="3123" y="2347"/>
                </a:lnTo>
                <a:lnTo>
                  <a:pt x="3100" y="2368"/>
                </a:lnTo>
                <a:lnTo>
                  <a:pt x="3076" y="2387"/>
                </a:lnTo>
                <a:lnTo>
                  <a:pt x="3051" y="2406"/>
                </a:lnTo>
                <a:lnTo>
                  <a:pt x="3025" y="2425"/>
                </a:lnTo>
                <a:lnTo>
                  <a:pt x="3001" y="2444"/>
                </a:lnTo>
                <a:lnTo>
                  <a:pt x="2978" y="2464"/>
                </a:lnTo>
                <a:lnTo>
                  <a:pt x="2958" y="2487"/>
                </a:lnTo>
                <a:lnTo>
                  <a:pt x="2940" y="2509"/>
                </a:lnTo>
                <a:lnTo>
                  <a:pt x="2926" y="2534"/>
                </a:lnTo>
                <a:lnTo>
                  <a:pt x="2914" y="2561"/>
                </a:lnTo>
                <a:lnTo>
                  <a:pt x="2904" y="2590"/>
                </a:lnTo>
                <a:lnTo>
                  <a:pt x="2895" y="2620"/>
                </a:lnTo>
                <a:lnTo>
                  <a:pt x="2887" y="2650"/>
                </a:lnTo>
                <a:lnTo>
                  <a:pt x="2879" y="2681"/>
                </a:lnTo>
                <a:lnTo>
                  <a:pt x="2870" y="2710"/>
                </a:lnTo>
                <a:lnTo>
                  <a:pt x="2860" y="2739"/>
                </a:lnTo>
                <a:lnTo>
                  <a:pt x="2848" y="2766"/>
                </a:lnTo>
                <a:lnTo>
                  <a:pt x="2833" y="2790"/>
                </a:lnTo>
                <a:lnTo>
                  <a:pt x="2815" y="2812"/>
                </a:lnTo>
                <a:lnTo>
                  <a:pt x="2793" y="2830"/>
                </a:lnTo>
                <a:lnTo>
                  <a:pt x="2769" y="2845"/>
                </a:lnTo>
                <a:lnTo>
                  <a:pt x="2742" y="2857"/>
                </a:lnTo>
                <a:lnTo>
                  <a:pt x="2713" y="2867"/>
                </a:lnTo>
                <a:lnTo>
                  <a:pt x="2684" y="2876"/>
                </a:lnTo>
                <a:lnTo>
                  <a:pt x="2653" y="2884"/>
                </a:lnTo>
                <a:lnTo>
                  <a:pt x="2623" y="2892"/>
                </a:lnTo>
                <a:lnTo>
                  <a:pt x="2593" y="2901"/>
                </a:lnTo>
                <a:lnTo>
                  <a:pt x="2564" y="2911"/>
                </a:lnTo>
                <a:lnTo>
                  <a:pt x="2537" y="2923"/>
                </a:lnTo>
                <a:lnTo>
                  <a:pt x="2512" y="2937"/>
                </a:lnTo>
                <a:lnTo>
                  <a:pt x="2490" y="2955"/>
                </a:lnTo>
                <a:lnTo>
                  <a:pt x="2467" y="2975"/>
                </a:lnTo>
                <a:lnTo>
                  <a:pt x="2447" y="2998"/>
                </a:lnTo>
                <a:lnTo>
                  <a:pt x="2428" y="3022"/>
                </a:lnTo>
                <a:lnTo>
                  <a:pt x="2409" y="3047"/>
                </a:lnTo>
                <a:lnTo>
                  <a:pt x="2390" y="3072"/>
                </a:lnTo>
                <a:lnTo>
                  <a:pt x="2371" y="3096"/>
                </a:lnTo>
                <a:lnTo>
                  <a:pt x="2350" y="3119"/>
                </a:lnTo>
                <a:lnTo>
                  <a:pt x="2329" y="3139"/>
                </a:lnTo>
                <a:lnTo>
                  <a:pt x="2305" y="3156"/>
                </a:lnTo>
                <a:lnTo>
                  <a:pt x="2280" y="3169"/>
                </a:lnTo>
                <a:lnTo>
                  <a:pt x="2250" y="3178"/>
                </a:lnTo>
                <a:lnTo>
                  <a:pt x="2219" y="3182"/>
                </a:lnTo>
                <a:lnTo>
                  <a:pt x="2187" y="3183"/>
                </a:lnTo>
                <a:lnTo>
                  <a:pt x="2153" y="3180"/>
                </a:lnTo>
                <a:lnTo>
                  <a:pt x="2119" y="3176"/>
                </a:lnTo>
                <a:lnTo>
                  <a:pt x="2085" y="3171"/>
                </a:lnTo>
                <a:lnTo>
                  <a:pt x="2051" y="3167"/>
                </a:lnTo>
                <a:lnTo>
                  <a:pt x="2017" y="3165"/>
                </a:lnTo>
                <a:lnTo>
                  <a:pt x="1984" y="3165"/>
                </a:lnTo>
                <a:lnTo>
                  <a:pt x="1953" y="3169"/>
                </a:lnTo>
                <a:lnTo>
                  <a:pt x="1921" y="3177"/>
                </a:lnTo>
                <a:lnTo>
                  <a:pt x="1892" y="3189"/>
                </a:lnTo>
                <a:lnTo>
                  <a:pt x="1862" y="3205"/>
                </a:lnTo>
                <a:lnTo>
                  <a:pt x="1832" y="3221"/>
                </a:lnTo>
                <a:lnTo>
                  <a:pt x="1802" y="3239"/>
                </a:lnTo>
                <a:lnTo>
                  <a:pt x="1773" y="3256"/>
                </a:lnTo>
                <a:lnTo>
                  <a:pt x="1742" y="3271"/>
                </a:lnTo>
                <a:lnTo>
                  <a:pt x="1712" y="3283"/>
                </a:lnTo>
                <a:lnTo>
                  <a:pt x="1681" y="3291"/>
                </a:lnTo>
                <a:lnTo>
                  <a:pt x="1649" y="3294"/>
                </a:lnTo>
                <a:lnTo>
                  <a:pt x="1617" y="3291"/>
                </a:lnTo>
                <a:lnTo>
                  <a:pt x="1586" y="3283"/>
                </a:lnTo>
                <a:lnTo>
                  <a:pt x="1556" y="3271"/>
                </a:lnTo>
                <a:lnTo>
                  <a:pt x="1525" y="3256"/>
                </a:lnTo>
                <a:lnTo>
                  <a:pt x="1496" y="3239"/>
                </a:lnTo>
                <a:lnTo>
                  <a:pt x="1466" y="3221"/>
                </a:lnTo>
                <a:lnTo>
                  <a:pt x="1436" y="3205"/>
                </a:lnTo>
                <a:lnTo>
                  <a:pt x="1406" y="3189"/>
                </a:lnTo>
                <a:lnTo>
                  <a:pt x="1376" y="3177"/>
                </a:lnTo>
                <a:lnTo>
                  <a:pt x="1345" y="3169"/>
                </a:lnTo>
                <a:lnTo>
                  <a:pt x="1314" y="3165"/>
                </a:lnTo>
                <a:lnTo>
                  <a:pt x="1281" y="3165"/>
                </a:lnTo>
                <a:lnTo>
                  <a:pt x="1247" y="3167"/>
                </a:lnTo>
                <a:lnTo>
                  <a:pt x="1213" y="3171"/>
                </a:lnTo>
                <a:lnTo>
                  <a:pt x="1179" y="3176"/>
                </a:lnTo>
                <a:lnTo>
                  <a:pt x="1145" y="3180"/>
                </a:lnTo>
                <a:lnTo>
                  <a:pt x="1111" y="3183"/>
                </a:lnTo>
                <a:lnTo>
                  <a:pt x="1079" y="3182"/>
                </a:lnTo>
                <a:lnTo>
                  <a:pt x="1048" y="3178"/>
                </a:lnTo>
                <a:lnTo>
                  <a:pt x="1018" y="3169"/>
                </a:lnTo>
                <a:lnTo>
                  <a:pt x="993" y="3156"/>
                </a:lnTo>
                <a:lnTo>
                  <a:pt x="969" y="3139"/>
                </a:lnTo>
                <a:lnTo>
                  <a:pt x="948" y="3119"/>
                </a:lnTo>
                <a:lnTo>
                  <a:pt x="927" y="3096"/>
                </a:lnTo>
                <a:lnTo>
                  <a:pt x="908" y="3072"/>
                </a:lnTo>
                <a:lnTo>
                  <a:pt x="889" y="3047"/>
                </a:lnTo>
                <a:lnTo>
                  <a:pt x="870" y="3022"/>
                </a:lnTo>
                <a:lnTo>
                  <a:pt x="851" y="2998"/>
                </a:lnTo>
                <a:lnTo>
                  <a:pt x="831" y="2975"/>
                </a:lnTo>
                <a:lnTo>
                  <a:pt x="808" y="2955"/>
                </a:lnTo>
                <a:lnTo>
                  <a:pt x="786" y="2937"/>
                </a:lnTo>
                <a:lnTo>
                  <a:pt x="761" y="2923"/>
                </a:lnTo>
                <a:lnTo>
                  <a:pt x="734" y="2911"/>
                </a:lnTo>
                <a:lnTo>
                  <a:pt x="705" y="2901"/>
                </a:lnTo>
                <a:lnTo>
                  <a:pt x="675" y="2892"/>
                </a:lnTo>
                <a:lnTo>
                  <a:pt x="645" y="2884"/>
                </a:lnTo>
                <a:lnTo>
                  <a:pt x="614" y="2876"/>
                </a:lnTo>
                <a:lnTo>
                  <a:pt x="585" y="2867"/>
                </a:lnTo>
                <a:lnTo>
                  <a:pt x="556" y="2857"/>
                </a:lnTo>
                <a:lnTo>
                  <a:pt x="529" y="2845"/>
                </a:lnTo>
                <a:lnTo>
                  <a:pt x="505" y="2830"/>
                </a:lnTo>
                <a:lnTo>
                  <a:pt x="483" y="2812"/>
                </a:lnTo>
                <a:lnTo>
                  <a:pt x="465" y="2790"/>
                </a:lnTo>
                <a:lnTo>
                  <a:pt x="450" y="2766"/>
                </a:lnTo>
                <a:lnTo>
                  <a:pt x="438" y="2739"/>
                </a:lnTo>
                <a:lnTo>
                  <a:pt x="428" y="2710"/>
                </a:lnTo>
                <a:lnTo>
                  <a:pt x="419" y="2681"/>
                </a:lnTo>
                <a:lnTo>
                  <a:pt x="411" y="2650"/>
                </a:lnTo>
                <a:lnTo>
                  <a:pt x="403" y="2620"/>
                </a:lnTo>
                <a:lnTo>
                  <a:pt x="394" y="2590"/>
                </a:lnTo>
                <a:lnTo>
                  <a:pt x="384" y="2561"/>
                </a:lnTo>
                <a:lnTo>
                  <a:pt x="372" y="2534"/>
                </a:lnTo>
                <a:lnTo>
                  <a:pt x="358" y="2509"/>
                </a:lnTo>
                <a:lnTo>
                  <a:pt x="340" y="2487"/>
                </a:lnTo>
                <a:lnTo>
                  <a:pt x="320" y="2464"/>
                </a:lnTo>
                <a:lnTo>
                  <a:pt x="297" y="2444"/>
                </a:lnTo>
                <a:lnTo>
                  <a:pt x="272" y="2425"/>
                </a:lnTo>
                <a:lnTo>
                  <a:pt x="247" y="2406"/>
                </a:lnTo>
                <a:lnTo>
                  <a:pt x="222" y="2387"/>
                </a:lnTo>
                <a:lnTo>
                  <a:pt x="198" y="2368"/>
                </a:lnTo>
                <a:lnTo>
                  <a:pt x="175" y="2347"/>
                </a:lnTo>
                <a:lnTo>
                  <a:pt x="155" y="2326"/>
                </a:lnTo>
                <a:lnTo>
                  <a:pt x="138" y="2302"/>
                </a:lnTo>
                <a:lnTo>
                  <a:pt x="125" y="2277"/>
                </a:lnTo>
                <a:lnTo>
                  <a:pt x="116" y="2247"/>
                </a:lnTo>
                <a:lnTo>
                  <a:pt x="112" y="2216"/>
                </a:lnTo>
                <a:lnTo>
                  <a:pt x="111" y="2184"/>
                </a:lnTo>
                <a:lnTo>
                  <a:pt x="114" y="2150"/>
                </a:lnTo>
                <a:lnTo>
                  <a:pt x="118" y="2116"/>
                </a:lnTo>
                <a:lnTo>
                  <a:pt x="123" y="2082"/>
                </a:lnTo>
                <a:lnTo>
                  <a:pt x="127" y="2048"/>
                </a:lnTo>
                <a:lnTo>
                  <a:pt x="129" y="2014"/>
                </a:lnTo>
                <a:lnTo>
                  <a:pt x="129" y="1981"/>
                </a:lnTo>
                <a:lnTo>
                  <a:pt x="125" y="1950"/>
                </a:lnTo>
                <a:lnTo>
                  <a:pt x="117" y="1919"/>
                </a:lnTo>
                <a:lnTo>
                  <a:pt x="105" y="1890"/>
                </a:lnTo>
                <a:lnTo>
                  <a:pt x="90" y="1860"/>
                </a:lnTo>
                <a:lnTo>
                  <a:pt x="73" y="1830"/>
                </a:lnTo>
                <a:lnTo>
                  <a:pt x="55" y="1800"/>
                </a:lnTo>
                <a:lnTo>
                  <a:pt x="38" y="1771"/>
                </a:lnTo>
                <a:lnTo>
                  <a:pt x="23" y="1740"/>
                </a:lnTo>
                <a:lnTo>
                  <a:pt x="11" y="1710"/>
                </a:lnTo>
                <a:lnTo>
                  <a:pt x="3" y="1679"/>
                </a:lnTo>
                <a:lnTo>
                  <a:pt x="0" y="1647"/>
                </a:lnTo>
                <a:lnTo>
                  <a:pt x="3" y="1615"/>
                </a:lnTo>
                <a:lnTo>
                  <a:pt x="11" y="1584"/>
                </a:lnTo>
                <a:lnTo>
                  <a:pt x="23" y="1554"/>
                </a:lnTo>
                <a:lnTo>
                  <a:pt x="38" y="1523"/>
                </a:lnTo>
                <a:lnTo>
                  <a:pt x="55" y="1494"/>
                </a:lnTo>
                <a:lnTo>
                  <a:pt x="73" y="1464"/>
                </a:lnTo>
                <a:lnTo>
                  <a:pt x="90" y="1434"/>
                </a:lnTo>
                <a:lnTo>
                  <a:pt x="105" y="1404"/>
                </a:lnTo>
                <a:lnTo>
                  <a:pt x="117" y="1375"/>
                </a:lnTo>
                <a:lnTo>
                  <a:pt x="125" y="1344"/>
                </a:lnTo>
                <a:lnTo>
                  <a:pt x="129" y="1313"/>
                </a:lnTo>
                <a:lnTo>
                  <a:pt x="129" y="1280"/>
                </a:lnTo>
                <a:lnTo>
                  <a:pt x="127" y="1246"/>
                </a:lnTo>
                <a:lnTo>
                  <a:pt x="123" y="1212"/>
                </a:lnTo>
                <a:lnTo>
                  <a:pt x="118" y="1178"/>
                </a:lnTo>
                <a:lnTo>
                  <a:pt x="114" y="1144"/>
                </a:lnTo>
                <a:lnTo>
                  <a:pt x="111" y="1110"/>
                </a:lnTo>
                <a:lnTo>
                  <a:pt x="112" y="1078"/>
                </a:lnTo>
                <a:lnTo>
                  <a:pt x="116" y="1047"/>
                </a:lnTo>
                <a:lnTo>
                  <a:pt x="125" y="1017"/>
                </a:lnTo>
                <a:lnTo>
                  <a:pt x="138" y="992"/>
                </a:lnTo>
                <a:lnTo>
                  <a:pt x="155" y="968"/>
                </a:lnTo>
                <a:lnTo>
                  <a:pt x="175" y="947"/>
                </a:lnTo>
                <a:lnTo>
                  <a:pt x="198" y="926"/>
                </a:lnTo>
                <a:lnTo>
                  <a:pt x="222" y="907"/>
                </a:lnTo>
                <a:lnTo>
                  <a:pt x="247" y="888"/>
                </a:lnTo>
                <a:lnTo>
                  <a:pt x="272" y="869"/>
                </a:lnTo>
                <a:lnTo>
                  <a:pt x="297" y="850"/>
                </a:lnTo>
                <a:lnTo>
                  <a:pt x="320" y="830"/>
                </a:lnTo>
                <a:lnTo>
                  <a:pt x="340" y="807"/>
                </a:lnTo>
                <a:lnTo>
                  <a:pt x="358" y="785"/>
                </a:lnTo>
                <a:lnTo>
                  <a:pt x="372" y="760"/>
                </a:lnTo>
                <a:lnTo>
                  <a:pt x="384" y="733"/>
                </a:lnTo>
                <a:lnTo>
                  <a:pt x="394" y="704"/>
                </a:lnTo>
                <a:lnTo>
                  <a:pt x="403" y="674"/>
                </a:lnTo>
                <a:lnTo>
                  <a:pt x="411" y="644"/>
                </a:lnTo>
                <a:lnTo>
                  <a:pt x="419" y="613"/>
                </a:lnTo>
                <a:lnTo>
                  <a:pt x="428" y="584"/>
                </a:lnTo>
                <a:lnTo>
                  <a:pt x="438" y="555"/>
                </a:lnTo>
                <a:lnTo>
                  <a:pt x="450" y="528"/>
                </a:lnTo>
                <a:lnTo>
                  <a:pt x="465" y="504"/>
                </a:lnTo>
                <a:lnTo>
                  <a:pt x="483" y="482"/>
                </a:lnTo>
                <a:lnTo>
                  <a:pt x="505" y="464"/>
                </a:lnTo>
                <a:lnTo>
                  <a:pt x="529" y="449"/>
                </a:lnTo>
                <a:lnTo>
                  <a:pt x="556" y="437"/>
                </a:lnTo>
                <a:lnTo>
                  <a:pt x="585" y="427"/>
                </a:lnTo>
                <a:lnTo>
                  <a:pt x="614" y="418"/>
                </a:lnTo>
                <a:lnTo>
                  <a:pt x="645" y="410"/>
                </a:lnTo>
                <a:lnTo>
                  <a:pt x="675" y="402"/>
                </a:lnTo>
                <a:lnTo>
                  <a:pt x="705" y="393"/>
                </a:lnTo>
                <a:lnTo>
                  <a:pt x="734" y="383"/>
                </a:lnTo>
                <a:lnTo>
                  <a:pt x="761" y="371"/>
                </a:lnTo>
                <a:lnTo>
                  <a:pt x="786" y="357"/>
                </a:lnTo>
                <a:lnTo>
                  <a:pt x="808" y="339"/>
                </a:lnTo>
                <a:lnTo>
                  <a:pt x="831" y="319"/>
                </a:lnTo>
                <a:lnTo>
                  <a:pt x="851" y="296"/>
                </a:lnTo>
                <a:lnTo>
                  <a:pt x="870" y="272"/>
                </a:lnTo>
                <a:lnTo>
                  <a:pt x="889" y="247"/>
                </a:lnTo>
                <a:lnTo>
                  <a:pt x="908" y="222"/>
                </a:lnTo>
                <a:lnTo>
                  <a:pt x="927" y="198"/>
                </a:lnTo>
                <a:lnTo>
                  <a:pt x="948" y="175"/>
                </a:lnTo>
                <a:lnTo>
                  <a:pt x="969" y="155"/>
                </a:lnTo>
                <a:lnTo>
                  <a:pt x="993" y="138"/>
                </a:lnTo>
                <a:lnTo>
                  <a:pt x="1018" y="125"/>
                </a:lnTo>
                <a:lnTo>
                  <a:pt x="1048" y="116"/>
                </a:lnTo>
                <a:lnTo>
                  <a:pt x="1079" y="112"/>
                </a:lnTo>
                <a:lnTo>
                  <a:pt x="1111" y="111"/>
                </a:lnTo>
                <a:lnTo>
                  <a:pt x="1145" y="114"/>
                </a:lnTo>
                <a:lnTo>
                  <a:pt x="1179" y="118"/>
                </a:lnTo>
                <a:lnTo>
                  <a:pt x="1213" y="123"/>
                </a:lnTo>
                <a:lnTo>
                  <a:pt x="1247" y="127"/>
                </a:lnTo>
                <a:lnTo>
                  <a:pt x="1281" y="129"/>
                </a:lnTo>
                <a:lnTo>
                  <a:pt x="1314" y="129"/>
                </a:lnTo>
                <a:lnTo>
                  <a:pt x="1345" y="125"/>
                </a:lnTo>
                <a:lnTo>
                  <a:pt x="1376" y="117"/>
                </a:lnTo>
                <a:lnTo>
                  <a:pt x="1406" y="105"/>
                </a:lnTo>
                <a:lnTo>
                  <a:pt x="1436" y="89"/>
                </a:lnTo>
                <a:lnTo>
                  <a:pt x="1466" y="73"/>
                </a:lnTo>
                <a:lnTo>
                  <a:pt x="1496" y="55"/>
                </a:lnTo>
                <a:lnTo>
                  <a:pt x="1525" y="38"/>
                </a:lnTo>
                <a:lnTo>
                  <a:pt x="1556" y="23"/>
                </a:lnTo>
                <a:lnTo>
                  <a:pt x="1586" y="11"/>
                </a:lnTo>
                <a:lnTo>
                  <a:pt x="1617" y="3"/>
                </a:lnTo>
                <a:lnTo>
                  <a:pt x="1649" y="0"/>
                </a:lnTo>
                <a:close/>
              </a:path>
            </a:pathLst>
          </a:custGeom>
          <a:solidFill>
            <a:schemeClr val="bg2"/>
          </a:solidFill>
          <a:ln w="0">
            <a:noFill/>
            <a:prstDash val="solid"/>
            <a:round/>
            <a:headEnd/>
            <a:tailEnd/>
          </a:ln>
        </p:spPr>
      </p:sp>
      <p:sp>
        <p:nvSpPr>
          <p:cNvPr id="2" name="Title 1"/>
          <p:cNvSpPr>
            <a:spLocks noGrp="1"/>
          </p:cNvSpPr>
          <p:nvPr>
            <p:ph type="ctrTitle"/>
          </p:nvPr>
        </p:nvSpPr>
        <p:spPr>
          <a:xfrm>
            <a:off x="808892" y="1098388"/>
            <a:ext cx="7738814" cy="4394988"/>
          </a:xfrm>
        </p:spPr>
        <p:txBody>
          <a:bodyPr anchor="ctr">
            <a:noAutofit/>
          </a:bodyPr>
          <a:lstStyle>
            <a:lvl1pPr algn="ctr">
              <a:defRPr sz="7500" spc="600" baseline="0"/>
            </a:lvl1pPr>
          </a:lstStyle>
          <a:p>
            <a:r>
              <a:rPr lang="en-US"/>
              <a:t>Click to edit Master title style</a:t>
            </a:r>
            <a:endParaRPr lang="en-US" dirty="0"/>
          </a:p>
        </p:txBody>
      </p:sp>
      <p:sp>
        <p:nvSpPr>
          <p:cNvPr id="3" name="Subtitle 2"/>
          <p:cNvSpPr>
            <a:spLocks noGrp="1"/>
          </p:cNvSpPr>
          <p:nvPr>
            <p:ph type="subTitle" idx="1"/>
          </p:nvPr>
        </p:nvSpPr>
        <p:spPr>
          <a:xfrm>
            <a:off x="1661284" y="5979197"/>
            <a:ext cx="6034030" cy="742279"/>
          </a:xfrm>
        </p:spPr>
        <p:txBody>
          <a:bodyPr anchor="t">
            <a:normAutofit/>
          </a:bodyPr>
          <a:lstStyle>
            <a:lvl1pPr marL="0" indent="0" algn="ctr">
              <a:lnSpc>
                <a:spcPct val="100000"/>
              </a:lnSpc>
              <a:buNone/>
              <a:defRPr sz="1500" b="1" i="0" cap="all" spc="300" baseline="0">
                <a:solidFill>
                  <a:schemeClr val="tx2"/>
                </a:solidFill>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a:xfrm>
            <a:off x="808892" y="6375679"/>
            <a:ext cx="1747292" cy="348462"/>
          </a:xfrm>
        </p:spPr>
        <p:txBody>
          <a:bodyPr/>
          <a:lstStyle>
            <a:lvl1pPr>
              <a:defRPr baseline="0">
                <a:solidFill>
                  <a:schemeClr val="accent1">
                    <a:lumMod val="50000"/>
                  </a:schemeClr>
                </a:solidFill>
              </a:defRPr>
            </a:lvl1pPr>
          </a:lstStyle>
          <a:p>
            <a:fld id="{655A5808-3B61-48CC-92EF-85AC2E0DFA56}" type="datetime2">
              <a:rPr lang="en-US" smtClean="0"/>
              <a:t>Saturday, January 16, 2021</a:t>
            </a:fld>
            <a:endParaRPr lang="en-US"/>
          </a:p>
        </p:txBody>
      </p:sp>
      <p:sp>
        <p:nvSpPr>
          <p:cNvPr id="5" name="Footer Placeholder 4"/>
          <p:cNvSpPr>
            <a:spLocks noGrp="1"/>
          </p:cNvSpPr>
          <p:nvPr>
            <p:ph type="ftr" sz="quarter" idx="11"/>
          </p:nvPr>
        </p:nvSpPr>
        <p:spPr>
          <a:xfrm>
            <a:off x="3135249" y="6375679"/>
            <a:ext cx="3086100" cy="345796"/>
          </a:xfrm>
        </p:spPr>
        <p:txBody>
          <a:bodyPr/>
          <a:lstStyle>
            <a:lvl1pPr>
              <a:defRPr baseline="0">
                <a:solidFill>
                  <a:schemeClr val="accent1">
                    <a:lumMod val="50000"/>
                  </a:schemeClr>
                </a:solidFill>
              </a:defRPr>
            </a:lvl1pPr>
          </a:lstStyle>
          <a:p>
            <a:endParaRPr lang="en-US"/>
          </a:p>
        </p:txBody>
      </p:sp>
      <p:sp>
        <p:nvSpPr>
          <p:cNvPr id="6" name="Slide Number Placeholder 5"/>
          <p:cNvSpPr>
            <a:spLocks noGrp="1"/>
          </p:cNvSpPr>
          <p:nvPr>
            <p:ph type="sldNum" sz="quarter" idx="12"/>
          </p:nvPr>
        </p:nvSpPr>
        <p:spPr>
          <a:xfrm>
            <a:off x="6800414" y="6375679"/>
            <a:ext cx="1747292" cy="345796"/>
          </a:xfrm>
        </p:spPr>
        <p:txBody>
          <a:bodyPr/>
          <a:lstStyle>
            <a:lvl1pPr>
              <a:defRPr baseline="0">
                <a:solidFill>
                  <a:schemeClr val="accent1">
                    <a:lumMod val="50000"/>
                  </a:schemeClr>
                </a:solidFill>
              </a:defRPr>
            </a:lvl1pPr>
          </a:lstStyle>
          <a:p>
            <a:fld id="{C01389E6-C847-4AD0-B56D-D205B2EAB1EE}" type="slidenum">
              <a:rPr lang="en-US" smtClean="0"/>
              <a:t>‹#›</a:t>
            </a:fld>
            <a:endParaRPr lang="en-US"/>
          </a:p>
        </p:txBody>
      </p:sp>
      <p:sp>
        <p:nvSpPr>
          <p:cNvPr id="13" name="Rectangle 12"/>
          <p:cNvSpPr/>
          <p:nvPr/>
        </p:nvSpPr>
        <p:spPr>
          <a:xfrm>
            <a:off x="0" y="0"/>
            <a:ext cx="212598"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title="left edge border"/>
          <p:cNvSpPr/>
          <p:nvPr/>
        </p:nvSpPr>
        <p:spPr>
          <a:xfrm>
            <a:off x="0" y="0"/>
            <a:ext cx="212598"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77171574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35E98AF-4574-4509-BF7A-519ACD5BF826}" type="datetime2">
              <a:rPr lang="en-US" smtClean="0"/>
              <a:t>Saturday, January 16, 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01389E6-C847-4AD0-B56D-D205B2EAB1EE}" type="slidenum">
              <a:rPr lang="en-US" smtClean="0"/>
              <a:t>‹#›</a:t>
            </a:fld>
            <a:endParaRPr lang="en-US"/>
          </a:p>
        </p:txBody>
      </p:sp>
    </p:spTree>
    <p:extLst>
      <p:ext uri="{BB962C8B-B14F-4D97-AF65-F5344CB8AC3E}">
        <p14:creationId xmlns:p14="http://schemas.microsoft.com/office/powerpoint/2010/main" val="411440109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96911" y="382386"/>
            <a:ext cx="1771930" cy="5600404"/>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942974" y="382386"/>
            <a:ext cx="5809517" cy="560040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3DD97D4-9636-490F-85D0-E926C2B6F3B1}" type="datetime2">
              <a:rPr lang="en-US" smtClean="0"/>
              <a:t>Saturday, January 16, 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01389E6-C847-4AD0-B56D-D205B2EAB1EE}" type="slidenum">
              <a:rPr lang="en-US" smtClean="0"/>
              <a:t>‹#›</a:t>
            </a:fld>
            <a:endParaRPr lang="en-US"/>
          </a:p>
        </p:txBody>
      </p:sp>
    </p:spTree>
    <p:extLst>
      <p:ext uri="{BB962C8B-B14F-4D97-AF65-F5344CB8AC3E}">
        <p14:creationId xmlns:p14="http://schemas.microsoft.com/office/powerpoint/2010/main" val="41987067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F3AF3C6-0FD4-4939-991C-00DDE5C56815}" type="datetime2">
              <a:rPr lang="en-US" smtClean="0"/>
              <a:t>Saturday, January 16, 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01389E6-C847-4AD0-B56D-D205B2EAB1EE}" type="slidenum">
              <a:rPr lang="en-US" smtClean="0"/>
              <a:t>‹#›</a:t>
            </a:fld>
            <a:endParaRPr lang="en-US"/>
          </a:p>
        </p:txBody>
      </p:sp>
    </p:spTree>
    <p:extLst>
      <p:ext uri="{BB962C8B-B14F-4D97-AF65-F5344CB8AC3E}">
        <p14:creationId xmlns:p14="http://schemas.microsoft.com/office/powerpoint/2010/main" val="414715540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11" name="Freeform 6"/>
          <p:cNvSpPr/>
          <p:nvPr/>
        </p:nvSpPr>
        <p:spPr bwMode="auto">
          <a:xfrm>
            <a:off x="0" y="0"/>
            <a:ext cx="2110979" cy="6858000"/>
          </a:xfrm>
          <a:custGeom>
            <a:avLst/>
            <a:gdLst/>
            <a:ahLst/>
            <a:cxnLst/>
            <a:rect l="0" t="0" r="r" b="b"/>
            <a:pathLst>
              <a:path w="1773" h="4320">
                <a:moveTo>
                  <a:pt x="0" y="0"/>
                </a:moveTo>
                <a:lnTo>
                  <a:pt x="891" y="0"/>
                </a:lnTo>
                <a:lnTo>
                  <a:pt x="906" y="56"/>
                </a:lnTo>
                <a:lnTo>
                  <a:pt x="921" y="111"/>
                </a:lnTo>
                <a:lnTo>
                  <a:pt x="938" y="165"/>
                </a:lnTo>
                <a:lnTo>
                  <a:pt x="957" y="217"/>
                </a:lnTo>
                <a:lnTo>
                  <a:pt x="980" y="266"/>
                </a:lnTo>
                <a:lnTo>
                  <a:pt x="1007" y="312"/>
                </a:lnTo>
                <a:lnTo>
                  <a:pt x="1036" y="351"/>
                </a:lnTo>
                <a:lnTo>
                  <a:pt x="1069" y="387"/>
                </a:lnTo>
                <a:lnTo>
                  <a:pt x="1105" y="422"/>
                </a:lnTo>
                <a:lnTo>
                  <a:pt x="1145" y="456"/>
                </a:lnTo>
                <a:lnTo>
                  <a:pt x="1185" y="487"/>
                </a:lnTo>
                <a:lnTo>
                  <a:pt x="1227" y="520"/>
                </a:lnTo>
                <a:lnTo>
                  <a:pt x="1270" y="551"/>
                </a:lnTo>
                <a:lnTo>
                  <a:pt x="1311" y="584"/>
                </a:lnTo>
                <a:lnTo>
                  <a:pt x="1352" y="617"/>
                </a:lnTo>
                <a:lnTo>
                  <a:pt x="1390" y="651"/>
                </a:lnTo>
                <a:lnTo>
                  <a:pt x="1425" y="687"/>
                </a:lnTo>
                <a:lnTo>
                  <a:pt x="1456" y="725"/>
                </a:lnTo>
                <a:lnTo>
                  <a:pt x="1484" y="765"/>
                </a:lnTo>
                <a:lnTo>
                  <a:pt x="1505" y="808"/>
                </a:lnTo>
                <a:lnTo>
                  <a:pt x="1521" y="856"/>
                </a:lnTo>
                <a:lnTo>
                  <a:pt x="1530" y="907"/>
                </a:lnTo>
                <a:lnTo>
                  <a:pt x="1534" y="960"/>
                </a:lnTo>
                <a:lnTo>
                  <a:pt x="1534" y="1013"/>
                </a:lnTo>
                <a:lnTo>
                  <a:pt x="1530" y="1068"/>
                </a:lnTo>
                <a:lnTo>
                  <a:pt x="1523" y="1125"/>
                </a:lnTo>
                <a:lnTo>
                  <a:pt x="1515" y="1181"/>
                </a:lnTo>
                <a:lnTo>
                  <a:pt x="1508" y="1237"/>
                </a:lnTo>
                <a:lnTo>
                  <a:pt x="1501" y="1293"/>
                </a:lnTo>
                <a:lnTo>
                  <a:pt x="1496" y="1350"/>
                </a:lnTo>
                <a:lnTo>
                  <a:pt x="1494" y="1405"/>
                </a:lnTo>
                <a:lnTo>
                  <a:pt x="1497" y="1458"/>
                </a:lnTo>
                <a:lnTo>
                  <a:pt x="1504" y="1511"/>
                </a:lnTo>
                <a:lnTo>
                  <a:pt x="1517" y="1560"/>
                </a:lnTo>
                <a:lnTo>
                  <a:pt x="1535" y="1610"/>
                </a:lnTo>
                <a:lnTo>
                  <a:pt x="1557" y="1659"/>
                </a:lnTo>
                <a:lnTo>
                  <a:pt x="1583" y="1708"/>
                </a:lnTo>
                <a:lnTo>
                  <a:pt x="1611" y="1757"/>
                </a:lnTo>
                <a:lnTo>
                  <a:pt x="1640" y="1807"/>
                </a:lnTo>
                <a:lnTo>
                  <a:pt x="1669" y="1855"/>
                </a:lnTo>
                <a:lnTo>
                  <a:pt x="1696" y="1905"/>
                </a:lnTo>
                <a:lnTo>
                  <a:pt x="1721" y="1954"/>
                </a:lnTo>
                <a:lnTo>
                  <a:pt x="1742" y="2006"/>
                </a:lnTo>
                <a:lnTo>
                  <a:pt x="1759" y="2057"/>
                </a:lnTo>
                <a:lnTo>
                  <a:pt x="1769" y="2108"/>
                </a:lnTo>
                <a:lnTo>
                  <a:pt x="1773" y="2160"/>
                </a:lnTo>
                <a:lnTo>
                  <a:pt x="1769" y="2212"/>
                </a:lnTo>
                <a:lnTo>
                  <a:pt x="1759" y="2263"/>
                </a:lnTo>
                <a:lnTo>
                  <a:pt x="1742" y="2314"/>
                </a:lnTo>
                <a:lnTo>
                  <a:pt x="1721" y="2366"/>
                </a:lnTo>
                <a:lnTo>
                  <a:pt x="1696" y="2415"/>
                </a:lnTo>
                <a:lnTo>
                  <a:pt x="1669" y="2465"/>
                </a:lnTo>
                <a:lnTo>
                  <a:pt x="1640" y="2513"/>
                </a:lnTo>
                <a:lnTo>
                  <a:pt x="1611" y="2563"/>
                </a:lnTo>
                <a:lnTo>
                  <a:pt x="1583" y="2612"/>
                </a:lnTo>
                <a:lnTo>
                  <a:pt x="1557" y="2661"/>
                </a:lnTo>
                <a:lnTo>
                  <a:pt x="1535" y="2710"/>
                </a:lnTo>
                <a:lnTo>
                  <a:pt x="1517" y="2760"/>
                </a:lnTo>
                <a:lnTo>
                  <a:pt x="1504" y="2809"/>
                </a:lnTo>
                <a:lnTo>
                  <a:pt x="1497" y="2862"/>
                </a:lnTo>
                <a:lnTo>
                  <a:pt x="1494" y="2915"/>
                </a:lnTo>
                <a:lnTo>
                  <a:pt x="1496" y="2970"/>
                </a:lnTo>
                <a:lnTo>
                  <a:pt x="1501" y="3027"/>
                </a:lnTo>
                <a:lnTo>
                  <a:pt x="1508" y="3083"/>
                </a:lnTo>
                <a:lnTo>
                  <a:pt x="1515" y="3139"/>
                </a:lnTo>
                <a:lnTo>
                  <a:pt x="1523" y="3195"/>
                </a:lnTo>
                <a:lnTo>
                  <a:pt x="1530" y="3252"/>
                </a:lnTo>
                <a:lnTo>
                  <a:pt x="1534" y="3307"/>
                </a:lnTo>
                <a:lnTo>
                  <a:pt x="1534" y="3360"/>
                </a:lnTo>
                <a:lnTo>
                  <a:pt x="1530" y="3413"/>
                </a:lnTo>
                <a:lnTo>
                  <a:pt x="1521" y="3464"/>
                </a:lnTo>
                <a:lnTo>
                  <a:pt x="1505" y="3512"/>
                </a:lnTo>
                <a:lnTo>
                  <a:pt x="1484" y="3555"/>
                </a:lnTo>
                <a:lnTo>
                  <a:pt x="1456" y="3595"/>
                </a:lnTo>
                <a:lnTo>
                  <a:pt x="1425" y="3633"/>
                </a:lnTo>
                <a:lnTo>
                  <a:pt x="1390" y="3669"/>
                </a:lnTo>
                <a:lnTo>
                  <a:pt x="1352" y="3703"/>
                </a:lnTo>
                <a:lnTo>
                  <a:pt x="1311" y="3736"/>
                </a:lnTo>
                <a:lnTo>
                  <a:pt x="1270" y="3769"/>
                </a:lnTo>
                <a:lnTo>
                  <a:pt x="1227" y="3800"/>
                </a:lnTo>
                <a:lnTo>
                  <a:pt x="1185" y="3833"/>
                </a:lnTo>
                <a:lnTo>
                  <a:pt x="1145" y="3864"/>
                </a:lnTo>
                <a:lnTo>
                  <a:pt x="1105" y="3898"/>
                </a:lnTo>
                <a:lnTo>
                  <a:pt x="1069" y="3933"/>
                </a:lnTo>
                <a:lnTo>
                  <a:pt x="1036" y="3969"/>
                </a:lnTo>
                <a:lnTo>
                  <a:pt x="1007" y="4008"/>
                </a:lnTo>
                <a:lnTo>
                  <a:pt x="980" y="4054"/>
                </a:lnTo>
                <a:lnTo>
                  <a:pt x="957" y="4103"/>
                </a:lnTo>
                <a:lnTo>
                  <a:pt x="938" y="4155"/>
                </a:lnTo>
                <a:lnTo>
                  <a:pt x="921" y="4209"/>
                </a:lnTo>
                <a:lnTo>
                  <a:pt x="906" y="4264"/>
                </a:lnTo>
                <a:lnTo>
                  <a:pt x="891" y="4320"/>
                </a:lnTo>
                <a:lnTo>
                  <a:pt x="0" y="4320"/>
                </a:lnTo>
                <a:lnTo>
                  <a:pt x="0" y="0"/>
                </a:lnTo>
                <a:close/>
              </a:path>
            </a:pathLst>
          </a:custGeom>
          <a:solidFill>
            <a:schemeClr val="bg2"/>
          </a:solidFill>
          <a:ln w="0">
            <a:noFill/>
            <a:prstDash val="solid"/>
            <a:round/>
            <a:headEnd/>
            <a:tailEnd/>
          </a:ln>
        </p:spPr>
      </p:sp>
      <p:sp>
        <p:nvSpPr>
          <p:cNvPr id="2" name="Title 1"/>
          <p:cNvSpPr>
            <a:spLocks noGrp="1"/>
          </p:cNvSpPr>
          <p:nvPr>
            <p:ph type="title"/>
          </p:nvPr>
        </p:nvSpPr>
        <p:spPr>
          <a:xfrm>
            <a:off x="2432197" y="1073889"/>
            <a:ext cx="6140303" cy="4064627"/>
          </a:xfrm>
        </p:spPr>
        <p:txBody>
          <a:bodyPr anchor="b">
            <a:normAutofit/>
          </a:bodyPr>
          <a:lstStyle>
            <a:lvl1pPr>
              <a:defRPr sz="6300" spc="600" baseline="0">
                <a:solidFill>
                  <a:schemeClr val="tx2"/>
                </a:solidFill>
              </a:defRPr>
            </a:lvl1pPr>
          </a:lstStyle>
          <a:p>
            <a:r>
              <a:rPr lang="en-US"/>
              <a:t>Click to edit Master title style</a:t>
            </a:r>
            <a:endParaRPr lang="en-US" dirty="0"/>
          </a:p>
        </p:txBody>
      </p:sp>
      <p:sp>
        <p:nvSpPr>
          <p:cNvPr id="3" name="Text Placeholder 2"/>
          <p:cNvSpPr>
            <a:spLocks noGrp="1"/>
          </p:cNvSpPr>
          <p:nvPr>
            <p:ph type="body" idx="1"/>
          </p:nvPr>
        </p:nvSpPr>
        <p:spPr>
          <a:xfrm>
            <a:off x="2432198" y="5159782"/>
            <a:ext cx="5263116" cy="951135"/>
          </a:xfrm>
        </p:spPr>
        <p:txBody>
          <a:bodyPr>
            <a:normAutofit/>
          </a:bodyPr>
          <a:lstStyle>
            <a:lvl1pPr marL="0" indent="0">
              <a:lnSpc>
                <a:spcPct val="100000"/>
              </a:lnSpc>
              <a:buNone/>
              <a:defRPr sz="1500" b="1" i="0" cap="all" spc="300" baseline="0">
                <a:solidFill>
                  <a:schemeClr val="accent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2427410" y="6375679"/>
            <a:ext cx="1120460" cy="348462"/>
          </a:xfrm>
        </p:spPr>
        <p:txBody>
          <a:bodyPr/>
          <a:lstStyle>
            <a:lvl1pPr>
              <a:defRPr baseline="0">
                <a:solidFill>
                  <a:schemeClr val="tx2"/>
                </a:solidFill>
              </a:defRPr>
            </a:lvl1pPr>
          </a:lstStyle>
          <a:p>
            <a:fld id="{86807482-8128-47C6-A8DD-6452B0291CFF}" type="datetime2">
              <a:rPr lang="en-US" smtClean="0"/>
              <a:t>Saturday, January 16, 2021</a:t>
            </a:fld>
            <a:endParaRPr lang="en-US"/>
          </a:p>
        </p:txBody>
      </p:sp>
      <p:sp>
        <p:nvSpPr>
          <p:cNvPr id="5" name="Footer Placeholder 4"/>
          <p:cNvSpPr>
            <a:spLocks noGrp="1"/>
          </p:cNvSpPr>
          <p:nvPr>
            <p:ph type="ftr" sz="quarter" idx="11"/>
          </p:nvPr>
        </p:nvSpPr>
        <p:spPr>
          <a:xfrm>
            <a:off x="3959298" y="6375679"/>
            <a:ext cx="3086100" cy="345796"/>
          </a:xfrm>
        </p:spPr>
        <p:txBody>
          <a:bodyPr/>
          <a:lstStyle>
            <a:lvl1pPr>
              <a:defRPr baseline="0">
                <a:solidFill>
                  <a:schemeClr val="tx2"/>
                </a:solidFill>
              </a:defRPr>
            </a:lvl1pPr>
          </a:lstStyle>
          <a:p>
            <a:endParaRPr lang="en-US"/>
          </a:p>
        </p:txBody>
      </p:sp>
      <p:sp>
        <p:nvSpPr>
          <p:cNvPr id="6" name="Slide Number Placeholder 5"/>
          <p:cNvSpPr>
            <a:spLocks noGrp="1"/>
          </p:cNvSpPr>
          <p:nvPr>
            <p:ph type="sldNum" sz="quarter" idx="12"/>
          </p:nvPr>
        </p:nvSpPr>
        <p:spPr>
          <a:xfrm>
            <a:off x="7456825" y="6375679"/>
            <a:ext cx="1115675" cy="345796"/>
          </a:xfrm>
        </p:spPr>
        <p:txBody>
          <a:bodyPr/>
          <a:lstStyle>
            <a:lvl1pPr>
              <a:defRPr baseline="0">
                <a:solidFill>
                  <a:schemeClr val="tx2"/>
                </a:solidFill>
              </a:defRPr>
            </a:lvl1pPr>
          </a:lstStyle>
          <a:p>
            <a:fld id="{C01389E6-C847-4AD0-B56D-D205B2EAB1EE}" type="slidenum">
              <a:rPr lang="en-US" smtClean="0"/>
              <a:t>‹#›</a:t>
            </a:fld>
            <a:endParaRPr lang="en-US"/>
          </a:p>
        </p:txBody>
      </p:sp>
      <p:sp>
        <p:nvSpPr>
          <p:cNvPr id="16" name="Freeform 11"/>
          <p:cNvSpPr/>
          <p:nvPr/>
        </p:nvSpPr>
        <p:spPr bwMode="auto">
          <a:xfrm>
            <a:off x="655786" y="0"/>
            <a:ext cx="1234679" cy="6858000"/>
          </a:xfrm>
          <a:custGeom>
            <a:avLst/>
            <a:gdLst/>
            <a:ahLst/>
            <a:cxnLst/>
            <a:rect l="0" t="0" r="r" b="b"/>
            <a:pathLst>
              <a:path w="1037" h="4320">
                <a:moveTo>
                  <a:pt x="0" y="0"/>
                </a:moveTo>
                <a:lnTo>
                  <a:pt x="171" y="0"/>
                </a:lnTo>
                <a:lnTo>
                  <a:pt x="188" y="55"/>
                </a:lnTo>
                <a:lnTo>
                  <a:pt x="204" y="110"/>
                </a:lnTo>
                <a:lnTo>
                  <a:pt x="220" y="166"/>
                </a:lnTo>
                <a:lnTo>
                  <a:pt x="234" y="223"/>
                </a:lnTo>
                <a:lnTo>
                  <a:pt x="251" y="278"/>
                </a:lnTo>
                <a:lnTo>
                  <a:pt x="269" y="331"/>
                </a:lnTo>
                <a:lnTo>
                  <a:pt x="292" y="381"/>
                </a:lnTo>
                <a:lnTo>
                  <a:pt x="319" y="427"/>
                </a:lnTo>
                <a:lnTo>
                  <a:pt x="349" y="466"/>
                </a:lnTo>
                <a:lnTo>
                  <a:pt x="382" y="503"/>
                </a:lnTo>
                <a:lnTo>
                  <a:pt x="420" y="537"/>
                </a:lnTo>
                <a:lnTo>
                  <a:pt x="460" y="571"/>
                </a:lnTo>
                <a:lnTo>
                  <a:pt x="502" y="603"/>
                </a:lnTo>
                <a:lnTo>
                  <a:pt x="544" y="635"/>
                </a:lnTo>
                <a:lnTo>
                  <a:pt x="587" y="668"/>
                </a:lnTo>
                <a:lnTo>
                  <a:pt x="628" y="700"/>
                </a:lnTo>
                <a:lnTo>
                  <a:pt x="667" y="734"/>
                </a:lnTo>
                <a:lnTo>
                  <a:pt x="703" y="771"/>
                </a:lnTo>
                <a:lnTo>
                  <a:pt x="736" y="808"/>
                </a:lnTo>
                <a:lnTo>
                  <a:pt x="763" y="848"/>
                </a:lnTo>
                <a:lnTo>
                  <a:pt x="786" y="893"/>
                </a:lnTo>
                <a:lnTo>
                  <a:pt x="800" y="937"/>
                </a:lnTo>
                <a:lnTo>
                  <a:pt x="809" y="986"/>
                </a:lnTo>
                <a:lnTo>
                  <a:pt x="813" y="1034"/>
                </a:lnTo>
                <a:lnTo>
                  <a:pt x="812" y="1085"/>
                </a:lnTo>
                <a:lnTo>
                  <a:pt x="808" y="1136"/>
                </a:lnTo>
                <a:lnTo>
                  <a:pt x="803" y="1189"/>
                </a:lnTo>
                <a:lnTo>
                  <a:pt x="796" y="1242"/>
                </a:lnTo>
                <a:lnTo>
                  <a:pt x="788" y="1295"/>
                </a:lnTo>
                <a:lnTo>
                  <a:pt x="782" y="1348"/>
                </a:lnTo>
                <a:lnTo>
                  <a:pt x="778" y="1401"/>
                </a:lnTo>
                <a:lnTo>
                  <a:pt x="775" y="1452"/>
                </a:lnTo>
                <a:lnTo>
                  <a:pt x="778" y="1502"/>
                </a:lnTo>
                <a:lnTo>
                  <a:pt x="784" y="1551"/>
                </a:lnTo>
                <a:lnTo>
                  <a:pt x="797" y="1602"/>
                </a:lnTo>
                <a:lnTo>
                  <a:pt x="817" y="1652"/>
                </a:lnTo>
                <a:lnTo>
                  <a:pt x="841" y="1702"/>
                </a:lnTo>
                <a:lnTo>
                  <a:pt x="868" y="1752"/>
                </a:lnTo>
                <a:lnTo>
                  <a:pt x="896" y="1801"/>
                </a:lnTo>
                <a:lnTo>
                  <a:pt x="926" y="1851"/>
                </a:lnTo>
                <a:lnTo>
                  <a:pt x="953" y="1901"/>
                </a:lnTo>
                <a:lnTo>
                  <a:pt x="980" y="1952"/>
                </a:lnTo>
                <a:lnTo>
                  <a:pt x="1003" y="2003"/>
                </a:lnTo>
                <a:lnTo>
                  <a:pt x="1021" y="2054"/>
                </a:lnTo>
                <a:lnTo>
                  <a:pt x="1031" y="2106"/>
                </a:lnTo>
                <a:lnTo>
                  <a:pt x="1037" y="2160"/>
                </a:lnTo>
                <a:lnTo>
                  <a:pt x="1031" y="2214"/>
                </a:lnTo>
                <a:lnTo>
                  <a:pt x="1021" y="2266"/>
                </a:lnTo>
                <a:lnTo>
                  <a:pt x="1003" y="2317"/>
                </a:lnTo>
                <a:lnTo>
                  <a:pt x="980" y="2368"/>
                </a:lnTo>
                <a:lnTo>
                  <a:pt x="953" y="2419"/>
                </a:lnTo>
                <a:lnTo>
                  <a:pt x="926" y="2469"/>
                </a:lnTo>
                <a:lnTo>
                  <a:pt x="896" y="2519"/>
                </a:lnTo>
                <a:lnTo>
                  <a:pt x="868" y="2568"/>
                </a:lnTo>
                <a:lnTo>
                  <a:pt x="841" y="2618"/>
                </a:lnTo>
                <a:lnTo>
                  <a:pt x="817" y="2668"/>
                </a:lnTo>
                <a:lnTo>
                  <a:pt x="797" y="2718"/>
                </a:lnTo>
                <a:lnTo>
                  <a:pt x="784" y="2769"/>
                </a:lnTo>
                <a:lnTo>
                  <a:pt x="778" y="2818"/>
                </a:lnTo>
                <a:lnTo>
                  <a:pt x="775" y="2868"/>
                </a:lnTo>
                <a:lnTo>
                  <a:pt x="778" y="2919"/>
                </a:lnTo>
                <a:lnTo>
                  <a:pt x="782" y="2972"/>
                </a:lnTo>
                <a:lnTo>
                  <a:pt x="788" y="3025"/>
                </a:lnTo>
                <a:lnTo>
                  <a:pt x="796" y="3078"/>
                </a:lnTo>
                <a:lnTo>
                  <a:pt x="803" y="3131"/>
                </a:lnTo>
                <a:lnTo>
                  <a:pt x="808" y="3184"/>
                </a:lnTo>
                <a:lnTo>
                  <a:pt x="812" y="3235"/>
                </a:lnTo>
                <a:lnTo>
                  <a:pt x="813" y="3286"/>
                </a:lnTo>
                <a:lnTo>
                  <a:pt x="809" y="3334"/>
                </a:lnTo>
                <a:lnTo>
                  <a:pt x="800" y="3383"/>
                </a:lnTo>
                <a:lnTo>
                  <a:pt x="786" y="3427"/>
                </a:lnTo>
                <a:lnTo>
                  <a:pt x="763" y="3472"/>
                </a:lnTo>
                <a:lnTo>
                  <a:pt x="736" y="3512"/>
                </a:lnTo>
                <a:lnTo>
                  <a:pt x="703" y="3549"/>
                </a:lnTo>
                <a:lnTo>
                  <a:pt x="667" y="3586"/>
                </a:lnTo>
                <a:lnTo>
                  <a:pt x="628" y="3620"/>
                </a:lnTo>
                <a:lnTo>
                  <a:pt x="587" y="3652"/>
                </a:lnTo>
                <a:lnTo>
                  <a:pt x="544" y="3685"/>
                </a:lnTo>
                <a:lnTo>
                  <a:pt x="502" y="3717"/>
                </a:lnTo>
                <a:lnTo>
                  <a:pt x="460" y="3749"/>
                </a:lnTo>
                <a:lnTo>
                  <a:pt x="420" y="3783"/>
                </a:lnTo>
                <a:lnTo>
                  <a:pt x="382" y="3817"/>
                </a:lnTo>
                <a:lnTo>
                  <a:pt x="349" y="3854"/>
                </a:lnTo>
                <a:lnTo>
                  <a:pt x="319" y="3893"/>
                </a:lnTo>
                <a:lnTo>
                  <a:pt x="292" y="3939"/>
                </a:lnTo>
                <a:lnTo>
                  <a:pt x="269" y="3989"/>
                </a:lnTo>
                <a:lnTo>
                  <a:pt x="251" y="4042"/>
                </a:lnTo>
                <a:lnTo>
                  <a:pt x="234" y="4097"/>
                </a:lnTo>
                <a:lnTo>
                  <a:pt x="220" y="4154"/>
                </a:lnTo>
                <a:lnTo>
                  <a:pt x="204" y="4210"/>
                </a:lnTo>
                <a:lnTo>
                  <a:pt x="188" y="4265"/>
                </a:lnTo>
                <a:lnTo>
                  <a:pt x="171" y="4320"/>
                </a:lnTo>
                <a:lnTo>
                  <a:pt x="0" y="4320"/>
                </a:lnTo>
                <a:lnTo>
                  <a:pt x="17" y="4278"/>
                </a:lnTo>
                <a:lnTo>
                  <a:pt x="33" y="4232"/>
                </a:lnTo>
                <a:lnTo>
                  <a:pt x="46" y="4183"/>
                </a:lnTo>
                <a:lnTo>
                  <a:pt x="60" y="4131"/>
                </a:lnTo>
                <a:lnTo>
                  <a:pt x="75" y="4075"/>
                </a:lnTo>
                <a:lnTo>
                  <a:pt x="90" y="4019"/>
                </a:lnTo>
                <a:lnTo>
                  <a:pt x="109" y="3964"/>
                </a:lnTo>
                <a:lnTo>
                  <a:pt x="129" y="3909"/>
                </a:lnTo>
                <a:lnTo>
                  <a:pt x="156" y="3855"/>
                </a:lnTo>
                <a:lnTo>
                  <a:pt x="186" y="3804"/>
                </a:lnTo>
                <a:lnTo>
                  <a:pt x="222" y="3756"/>
                </a:lnTo>
                <a:lnTo>
                  <a:pt x="261" y="3713"/>
                </a:lnTo>
                <a:lnTo>
                  <a:pt x="303" y="3672"/>
                </a:lnTo>
                <a:lnTo>
                  <a:pt x="348" y="3634"/>
                </a:lnTo>
                <a:lnTo>
                  <a:pt x="392" y="3599"/>
                </a:lnTo>
                <a:lnTo>
                  <a:pt x="438" y="3565"/>
                </a:lnTo>
                <a:lnTo>
                  <a:pt x="482" y="3531"/>
                </a:lnTo>
                <a:lnTo>
                  <a:pt x="523" y="3499"/>
                </a:lnTo>
                <a:lnTo>
                  <a:pt x="561" y="3466"/>
                </a:lnTo>
                <a:lnTo>
                  <a:pt x="594" y="3434"/>
                </a:lnTo>
                <a:lnTo>
                  <a:pt x="620" y="3400"/>
                </a:lnTo>
                <a:lnTo>
                  <a:pt x="638" y="3367"/>
                </a:lnTo>
                <a:lnTo>
                  <a:pt x="647" y="3336"/>
                </a:lnTo>
                <a:lnTo>
                  <a:pt x="652" y="3302"/>
                </a:lnTo>
                <a:lnTo>
                  <a:pt x="654" y="3265"/>
                </a:lnTo>
                <a:lnTo>
                  <a:pt x="651" y="3224"/>
                </a:lnTo>
                <a:lnTo>
                  <a:pt x="647" y="3181"/>
                </a:lnTo>
                <a:lnTo>
                  <a:pt x="642" y="3137"/>
                </a:lnTo>
                <a:lnTo>
                  <a:pt x="637" y="3091"/>
                </a:lnTo>
                <a:lnTo>
                  <a:pt x="626" y="3021"/>
                </a:lnTo>
                <a:lnTo>
                  <a:pt x="620" y="2952"/>
                </a:lnTo>
                <a:lnTo>
                  <a:pt x="616" y="2881"/>
                </a:lnTo>
                <a:lnTo>
                  <a:pt x="618" y="2809"/>
                </a:lnTo>
                <a:lnTo>
                  <a:pt x="628" y="2737"/>
                </a:lnTo>
                <a:lnTo>
                  <a:pt x="642" y="2681"/>
                </a:lnTo>
                <a:lnTo>
                  <a:pt x="661" y="2626"/>
                </a:lnTo>
                <a:lnTo>
                  <a:pt x="685" y="2574"/>
                </a:lnTo>
                <a:lnTo>
                  <a:pt x="711" y="2521"/>
                </a:lnTo>
                <a:lnTo>
                  <a:pt x="739" y="2472"/>
                </a:lnTo>
                <a:lnTo>
                  <a:pt x="767" y="2423"/>
                </a:lnTo>
                <a:lnTo>
                  <a:pt x="791" y="2381"/>
                </a:lnTo>
                <a:lnTo>
                  <a:pt x="813" y="2342"/>
                </a:lnTo>
                <a:lnTo>
                  <a:pt x="834" y="2303"/>
                </a:lnTo>
                <a:lnTo>
                  <a:pt x="851" y="2265"/>
                </a:lnTo>
                <a:lnTo>
                  <a:pt x="864" y="2228"/>
                </a:lnTo>
                <a:lnTo>
                  <a:pt x="873" y="2194"/>
                </a:lnTo>
                <a:lnTo>
                  <a:pt x="876" y="2160"/>
                </a:lnTo>
                <a:lnTo>
                  <a:pt x="873" y="2126"/>
                </a:lnTo>
                <a:lnTo>
                  <a:pt x="864" y="2092"/>
                </a:lnTo>
                <a:lnTo>
                  <a:pt x="851" y="2055"/>
                </a:lnTo>
                <a:lnTo>
                  <a:pt x="834" y="2017"/>
                </a:lnTo>
                <a:lnTo>
                  <a:pt x="813" y="1978"/>
                </a:lnTo>
                <a:lnTo>
                  <a:pt x="791" y="1939"/>
                </a:lnTo>
                <a:lnTo>
                  <a:pt x="767" y="1897"/>
                </a:lnTo>
                <a:lnTo>
                  <a:pt x="739" y="1848"/>
                </a:lnTo>
                <a:lnTo>
                  <a:pt x="711" y="1799"/>
                </a:lnTo>
                <a:lnTo>
                  <a:pt x="685" y="1746"/>
                </a:lnTo>
                <a:lnTo>
                  <a:pt x="661" y="1694"/>
                </a:lnTo>
                <a:lnTo>
                  <a:pt x="642" y="1639"/>
                </a:lnTo>
                <a:lnTo>
                  <a:pt x="628" y="1583"/>
                </a:lnTo>
                <a:lnTo>
                  <a:pt x="618" y="1511"/>
                </a:lnTo>
                <a:lnTo>
                  <a:pt x="616" y="1439"/>
                </a:lnTo>
                <a:lnTo>
                  <a:pt x="620" y="1368"/>
                </a:lnTo>
                <a:lnTo>
                  <a:pt x="626" y="1299"/>
                </a:lnTo>
                <a:lnTo>
                  <a:pt x="637" y="1229"/>
                </a:lnTo>
                <a:lnTo>
                  <a:pt x="642" y="1183"/>
                </a:lnTo>
                <a:lnTo>
                  <a:pt x="647" y="1139"/>
                </a:lnTo>
                <a:lnTo>
                  <a:pt x="651" y="1096"/>
                </a:lnTo>
                <a:lnTo>
                  <a:pt x="654" y="1055"/>
                </a:lnTo>
                <a:lnTo>
                  <a:pt x="652" y="1018"/>
                </a:lnTo>
                <a:lnTo>
                  <a:pt x="647" y="984"/>
                </a:lnTo>
                <a:lnTo>
                  <a:pt x="638" y="953"/>
                </a:lnTo>
                <a:lnTo>
                  <a:pt x="620" y="920"/>
                </a:lnTo>
                <a:lnTo>
                  <a:pt x="594" y="886"/>
                </a:lnTo>
                <a:lnTo>
                  <a:pt x="561" y="854"/>
                </a:lnTo>
                <a:lnTo>
                  <a:pt x="523" y="822"/>
                </a:lnTo>
                <a:lnTo>
                  <a:pt x="482" y="789"/>
                </a:lnTo>
                <a:lnTo>
                  <a:pt x="438" y="755"/>
                </a:lnTo>
                <a:lnTo>
                  <a:pt x="392" y="721"/>
                </a:lnTo>
                <a:lnTo>
                  <a:pt x="348" y="686"/>
                </a:lnTo>
                <a:lnTo>
                  <a:pt x="303" y="648"/>
                </a:lnTo>
                <a:lnTo>
                  <a:pt x="261" y="607"/>
                </a:lnTo>
                <a:lnTo>
                  <a:pt x="222" y="564"/>
                </a:lnTo>
                <a:lnTo>
                  <a:pt x="186" y="516"/>
                </a:lnTo>
                <a:lnTo>
                  <a:pt x="156" y="465"/>
                </a:lnTo>
                <a:lnTo>
                  <a:pt x="129" y="411"/>
                </a:lnTo>
                <a:lnTo>
                  <a:pt x="109" y="356"/>
                </a:lnTo>
                <a:lnTo>
                  <a:pt x="90" y="301"/>
                </a:lnTo>
                <a:lnTo>
                  <a:pt x="75" y="245"/>
                </a:lnTo>
                <a:lnTo>
                  <a:pt x="60" y="189"/>
                </a:lnTo>
                <a:lnTo>
                  <a:pt x="46" y="137"/>
                </a:lnTo>
                <a:lnTo>
                  <a:pt x="33" y="88"/>
                </a:lnTo>
                <a:lnTo>
                  <a:pt x="17" y="42"/>
                </a:lnTo>
                <a:lnTo>
                  <a:pt x="0" y="0"/>
                </a:lnTo>
                <a:lnTo>
                  <a:pt x="0" y="0"/>
                </a:lnTo>
                <a:close/>
              </a:path>
            </a:pathLst>
          </a:custGeom>
          <a:solidFill>
            <a:schemeClr val="accent1"/>
          </a:solidFill>
          <a:ln w="0">
            <a:noFill/>
            <a:prstDash val="solid"/>
            <a:round/>
            <a:headEnd/>
            <a:tailEnd/>
          </a:ln>
        </p:spPr>
      </p:sp>
      <p:grpSp>
        <p:nvGrpSpPr>
          <p:cNvPr id="7" name="Group 6" title="left scallop shape"/>
          <p:cNvGrpSpPr/>
          <p:nvPr/>
        </p:nvGrpSpPr>
        <p:grpSpPr>
          <a:xfrm>
            <a:off x="0" y="0"/>
            <a:ext cx="2110979" cy="6858000"/>
            <a:chOff x="0" y="0"/>
            <a:chExt cx="2110979" cy="6858000"/>
          </a:xfrm>
        </p:grpSpPr>
        <p:sp>
          <p:nvSpPr>
            <p:cNvPr id="9" name="Freeform 8" title="left scallop shape"/>
            <p:cNvSpPr/>
            <p:nvPr/>
          </p:nvSpPr>
          <p:spPr bwMode="auto">
            <a:xfrm>
              <a:off x="0" y="0"/>
              <a:ext cx="2110979" cy="6858000"/>
            </a:xfrm>
            <a:custGeom>
              <a:avLst/>
              <a:gdLst/>
              <a:ahLst/>
              <a:cxnLst/>
              <a:rect l="0" t="0" r="r" b="b"/>
              <a:pathLst>
                <a:path w="1773" h="4320">
                  <a:moveTo>
                    <a:pt x="0" y="0"/>
                  </a:moveTo>
                  <a:lnTo>
                    <a:pt x="891" y="0"/>
                  </a:lnTo>
                  <a:lnTo>
                    <a:pt x="906" y="56"/>
                  </a:lnTo>
                  <a:lnTo>
                    <a:pt x="921" y="111"/>
                  </a:lnTo>
                  <a:lnTo>
                    <a:pt x="938" y="165"/>
                  </a:lnTo>
                  <a:lnTo>
                    <a:pt x="957" y="217"/>
                  </a:lnTo>
                  <a:lnTo>
                    <a:pt x="980" y="266"/>
                  </a:lnTo>
                  <a:lnTo>
                    <a:pt x="1007" y="312"/>
                  </a:lnTo>
                  <a:lnTo>
                    <a:pt x="1036" y="351"/>
                  </a:lnTo>
                  <a:lnTo>
                    <a:pt x="1069" y="387"/>
                  </a:lnTo>
                  <a:lnTo>
                    <a:pt x="1105" y="422"/>
                  </a:lnTo>
                  <a:lnTo>
                    <a:pt x="1145" y="456"/>
                  </a:lnTo>
                  <a:lnTo>
                    <a:pt x="1185" y="487"/>
                  </a:lnTo>
                  <a:lnTo>
                    <a:pt x="1227" y="520"/>
                  </a:lnTo>
                  <a:lnTo>
                    <a:pt x="1270" y="551"/>
                  </a:lnTo>
                  <a:lnTo>
                    <a:pt x="1311" y="584"/>
                  </a:lnTo>
                  <a:lnTo>
                    <a:pt x="1352" y="617"/>
                  </a:lnTo>
                  <a:lnTo>
                    <a:pt x="1390" y="651"/>
                  </a:lnTo>
                  <a:lnTo>
                    <a:pt x="1425" y="687"/>
                  </a:lnTo>
                  <a:lnTo>
                    <a:pt x="1456" y="725"/>
                  </a:lnTo>
                  <a:lnTo>
                    <a:pt x="1484" y="765"/>
                  </a:lnTo>
                  <a:lnTo>
                    <a:pt x="1505" y="808"/>
                  </a:lnTo>
                  <a:lnTo>
                    <a:pt x="1521" y="856"/>
                  </a:lnTo>
                  <a:lnTo>
                    <a:pt x="1530" y="907"/>
                  </a:lnTo>
                  <a:lnTo>
                    <a:pt x="1534" y="960"/>
                  </a:lnTo>
                  <a:lnTo>
                    <a:pt x="1534" y="1013"/>
                  </a:lnTo>
                  <a:lnTo>
                    <a:pt x="1530" y="1068"/>
                  </a:lnTo>
                  <a:lnTo>
                    <a:pt x="1523" y="1125"/>
                  </a:lnTo>
                  <a:lnTo>
                    <a:pt x="1515" y="1181"/>
                  </a:lnTo>
                  <a:lnTo>
                    <a:pt x="1508" y="1237"/>
                  </a:lnTo>
                  <a:lnTo>
                    <a:pt x="1501" y="1293"/>
                  </a:lnTo>
                  <a:lnTo>
                    <a:pt x="1496" y="1350"/>
                  </a:lnTo>
                  <a:lnTo>
                    <a:pt x="1494" y="1405"/>
                  </a:lnTo>
                  <a:lnTo>
                    <a:pt x="1497" y="1458"/>
                  </a:lnTo>
                  <a:lnTo>
                    <a:pt x="1504" y="1511"/>
                  </a:lnTo>
                  <a:lnTo>
                    <a:pt x="1517" y="1560"/>
                  </a:lnTo>
                  <a:lnTo>
                    <a:pt x="1535" y="1610"/>
                  </a:lnTo>
                  <a:lnTo>
                    <a:pt x="1557" y="1659"/>
                  </a:lnTo>
                  <a:lnTo>
                    <a:pt x="1583" y="1708"/>
                  </a:lnTo>
                  <a:lnTo>
                    <a:pt x="1611" y="1757"/>
                  </a:lnTo>
                  <a:lnTo>
                    <a:pt x="1640" y="1807"/>
                  </a:lnTo>
                  <a:lnTo>
                    <a:pt x="1669" y="1855"/>
                  </a:lnTo>
                  <a:lnTo>
                    <a:pt x="1696" y="1905"/>
                  </a:lnTo>
                  <a:lnTo>
                    <a:pt x="1721" y="1954"/>
                  </a:lnTo>
                  <a:lnTo>
                    <a:pt x="1742" y="2006"/>
                  </a:lnTo>
                  <a:lnTo>
                    <a:pt x="1759" y="2057"/>
                  </a:lnTo>
                  <a:lnTo>
                    <a:pt x="1769" y="2108"/>
                  </a:lnTo>
                  <a:lnTo>
                    <a:pt x="1773" y="2160"/>
                  </a:lnTo>
                  <a:lnTo>
                    <a:pt x="1769" y="2212"/>
                  </a:lnTo>
                  <a:lnTo>
                    <a:pt x="1759" y="2263"/>
                  </a:lnTo>
                  <a:lnTo>
                    <a:pt x="1742" y="2314"/>
                  </a:lnTo>
                  <a:lnTo>
                    <a:pt x="1721" y="2366"/>
                  </a:lnTo>
                  <a:lnTo>
                    <a:pt x="1696" y="2415"/>
                  </a:lnTo>
                  <a:lnTo>
                    <a:pt x="1669" y="2465"/>
                  </a:lnTo>
                  <a:lnTo>
                    <a:pt x="1640" y="2513"/>
                  </a:lnTo>
                  <a:lnTo>
                    <a:pt x="1611" y="2563"/>
                  </a:lnTo>
                  <a:lnTo>
                    <a:pt x="1583" y="2612"/>
                  </a:lnTo>
                  <a:lnTo>
                    <a:pt x="1557" y="2661"/>
                  </a:lnTo>
                  <a:lnTo>
                    <a:pt x="1535" y="2710"/>
                  </a:lnTo>
                  <a:lnTo>
                    <a:pt x="1517" y="2760"/>
                  </a:lnTo>
                  <a:lnTo>
                    <a:pt x="1504" y="2809"/>
                  </a:lnTo>
                  <a:lnTo>
                    <a:pt x="1497" y="2862"/>
                  </a:lnTo>
                  <a:lnTo>
                    <a:pt x="1494" y="2915"/>
                  </a:lnTo>
                  <a:lnTo>
                    <a:pt x="1496" y="2970"/>
                  </a:lnTo>
                  <a:lnTo>
                    <a:pt x="1501" y="3027"/>
                  </a:lnTo>
                  <a:lnTo>
                    <a:pt x="1508" y="3083"/>
                  </a:lnTo>
                  <a:lnTo>
                    <a:pt x="1515" y="3139"/>
                  </a:lnTo>
                  <a:lnTo>
                    <a:pt x="1523" y="3195"/>
                  </a:lnTo>
                  <a:lnTo>
                    <a:pt x="1530" y="3252"/>
                  </a:lnTo>
                  <a:lnTo>
                    <a:pt x="1534" y="3307"/>
                  </a:lnTo>
                  <a:lnTo>
                    <a:pt x="1534" y="3360"/>
                  </a:lnTo>
                  <a:lnTo>
                    <a:pt x="1530" y="3413"/>
                  </a:lnTo>
                  <a:lnTo>
                    <a:pt x="1521" y="3464"/>
                  </a:lnTo>
                  <a:lnTo>
                    <a:pt x="1505" y="3512"/>
                  </a:lnTo>
                  <a:lnTo>
                    <a:pt x="1484" y="3555"/>
                  </a:lnTo>
                  <a:lnTo>
                    <a:pt x="1456" y="3595"/>
                  </a:lnTo>
                  <a:lnTo>
                    <a:pt x="1425" y="3633"/>
                  </a:lnTo>
                  <a:lnTo>
                    <a:pt x="1390" y="3669"/>
                  </a:lnTo>
                  <a:lnTo>
                    <a:pt x="1352" y="3703"/>
                  </a:lnTo>
                  <a:lnTo>
                    <a:pt x="1311" y="3736"/>
                  </a:lnTo>
                  <a:lnTo>
                    <a:pt x="1270" y="3769"/>
                  </a:lnTo>
                  <a:lnTo>
                    <a:pt x="1227" y="3800"/>
                  </a:lnTo>
                  <a:lnTo>
                    <a:pt x="1185" y="3833"/>
                  </a:lnTo>
                  <a:lnTo>
                    <a:pt x="1145" y="3864"/>
                  </a:lnTo>
                  <a:lnTo>
                    <a:pt x="1105" y="3898"/>
                  </a:lnTo>
                  <a:lnTo>
                    <a:pt x="1069" y="3933"/>
                  </a:lnTo>
                  <a:lnTo>
                    <a:pt x="1036" y="3969"/>
                  </a:lnTo>
                  <a:lnTo>
                    <a:pt x="1007" y="4008"/>
                  </a:lnTo>
                  <a:lnTo>
                    <a:pt x="980" y="4054"/>
                  </a:lnTo>
                  <a:lnTo>
                    <a:pt x="957" y="4103"/>
                  </a:lnTo>
                  <a:lnTo>
                    <a:pt x="938" y="4155"/>
                  </a:lnTo>
                  <a:lnTo>
                    <a:pt x="921" y="4209"/>
                  </a:lnTo>
                  <a:lnTo>
                    <a:pt x="906" y="4264"/>
                  </a:lnTo>
                  <a:lnTo>
                    <a:pt x="891" y="4320"/>
                  </a:lnTo>
                  <a:lnTo>
                    <a:pt x="0" y="4320"/>
                  </a:lnTo>
                  <a:lnTo>
                    <a:pt x="0" y="0"/>
                  </a:lnTo>
                  <a:close/>
                </a:path>
              </a:pathLst>
            </a:custGeom>
            <a:solidFill>
              <a:schemeClr val="tx2"/>
            </a:solidFill>
            <a:ln w="0">
              <a:noFill/>
              <a:prstDash val="solid"/>
              <a:round/>
              <a:headEnd/>
              <a:tailEnd/>
            </a:ln>
          </p:spPr>
        </p:sp>
        <p:sp>
          <p:nvSpPr>
            <p:cNvPr id="10" name="Freeform 11" title="left scallop inline"/>
            <p:cNvSpPr/>
            <p:nvPr/>
          </p:nvSpPr>
          <p:spPr bwMode="auto">
            <a:xfrm>
              <a:off x="655786" y="0"/>
              <a:ext cx="1234679" cy="6858000"/>
            </a:xfrm>
            <a:custGeom>
              <a:avLst/>
              <a:gdLst/>
              <a:ahLst/>
              <a:cxnLst/>
              <a:rect l="0" t="0" r="r" b="b"/>
              <a:pathLst>
                <a:path w="1037" h="4320">
                  <a:moveTo>
                    <a:pt x="0" y="0"/>
                  </a:moveTo>
                  <a:lnTo>
                    <a:pt x="171" y="0"/>
                  </a:lnTo>
                  <a:lnTo>
                    <a:pt x="188" y="55"/>
                  </a:lnTo>
                  <a:lnTo>
                    <a:pt x="204" y="110"/>
                  </a:lnTo>
                  <a:lnTo>
                    <a:pt x="220" y="166"/>
                  </a:lnTo>
                  <a:lnTo>
                    <a:pt x="234" y="223"/>
                  </a:lnTo>
                  <a:lnTo>
                    <a:pt x="251" y="278"/>
                  </a:lnTo>
                  <a:lnTo>
                    <a:pt x="269" y="331"/>
                  </a:lnTo>
                  <a:lnTo>
                    <a:pt x="292" y="381"/>
                  </a:lnTo>
                  <a:lnTo>
                    <a:pt x="319" y="427"/>
                  </a:lnTo>
                  <a:lnTo>
                    <a:pt x="349" y="466"/>
                  </a:lnTo>
                  <a:lnTo>
                    <a:pt x="382" y="503"/>
                  </a:lnTo>
                  <a:lnTo>
                    <a:pt x="420" y="537"/>
                  </a:lnTo>
                  <a:lnTo>
                    <a:pt x="460" y="571"/>
                  </a:lnTo>
                  <a:lnTo>
                    <a:pt x="502" y="603"/>
                  </a:lnTo>
                  <a:lnTo>
                    <a:pt x="544" y="635"/>
                  </a:lnTo>
                  <a:lnTo>
                    <a:pt x="587" y="668"/>
                  </a:lnTo>
                  <a:lnTo>
                    <a:pt x="628" y="700"/>
                  </a:lnTo>
                  <a:lnTo>
                    <a:pt x="667" y="734"/>
                  </a:lnTo>
                  <a:lnTo>
                    <a:pt x="703" y="771"/>
                  </a:lnTo>
                  <a:lnTo>
                    <a:pt x="736" y="808"/>
                  </a:lnTo>
                  <a:lnTo>
                    <a:pt x="763" y="848"/>
                  </a:lnTo>
                  <a:lnTo>
                    <a:pt x="786" y="893"/>
                  </a:lnTo>
                  <a:lnTo>
                    <a:pt x="800" y="937"/>
                  </a:lnTo>
                  <a:lnTo>
                    <a:pt x="809" y="986"/>
                  </a:lnTo>
                  <a:lnTo>
                    <a:pt x="813" y="1034"/>
                  </a:lnTo>
                  <a:lnTo>
                    <a:pt x="812" y="1085"/>
                  </a:lnTo>
                  <a:lnTo>
                    <a:pt x="808" y="1136"/>
                  </a:lnTo>
                  <a:lnTo>
                    <a:pt x="803" y="1189"/>
                  </a:lnTo>
                  <a:lnTo>
                    <a:pt x="796" y="1242"/>
                  </a:lnTo>
                  <a:lnTo>
                    <a:pt x="788" y="1295"/>
                  </a:lnTo>
                  <a:lnTo>
                    <a:pt x="782" y="1348"/>
                  </a:lnTo>
                  <a:lnTo>
                    <a:pt x="778" y="1401"/>
                  </a:lnTo>
                  <a:lnTo>
                    <a:pt x="775" y="1452"/>
                  </a:lnTo>
                  <a:lnTo>
                    <a:pt x="778" y="1502"/>
                  </a:lnTo>
                  <a:lnTo>
                    <a:pt x="784" y="1551"/>
                  </a:lnTo>
                  <a:lnTo>
                    <a:pt x="797" y="1602"/>
                  </a:lnTo>
                  <a:lnTo>
                    <a:pt x="817" y="1652"/>
                  </a:lnTo>
                  <a:lnTo>
                    <a:pt x="841" y="1702"/>
                  </a:lnTo>
                  <a:lnTo>
                    <a:pt x="868" y="1752"/>
                  </a:lnTo>
                  <a:lnTo>
                    <a:pt x="896" y="1801"/>
                  </a:lnTo>
                  <a:lnTo>
                    <a:pt x="926" y="1851"/>
                  </a:lnTo>
                  <a:lnTo>
                    <a:pt x="953" y="1901"/>
                  </a:lnTo>
                  <a:lnTo>
                    <a:pt x="980" y="1952"/>
                  </a:lnTo>
                  <a:lnTo>
                    <a:pt x="1003" y="2003"/>
                  </a:lnTo>
                  <a:lnTo>
                    <a:pt x="1021" y="2054"/>
                  </a:lnTo>
                  <a:lnTo>
                    <a:pt x="1031" y="2106"/>
                  </a:lnTo>
                  <a:lnTo>
                    <a:pt x="1037" y="2160"/>
                  </a:lnTo>
                  <a:lnTo>
                    <a:pt x="1031" y="2214"/>
                  </a:lnTo>
                  <a:lnTo>
                    <a:pt x="1021" y="2266"/>
                  </a:lnTo>
                  <a:lnTo>
                    <a:pt x="1003" y="2317"/>
                  </a:lnTo>
                  <a:lnTo>
                    <a:pt x="980" y="2368"/>
                  </a:lnTo>
                  <a:lnTo>
                    <a:pt x="953" y="2419"/>
                  </a:lnTo>
                  <a:lnTo>
                    <a:pt x="926" y="2469"/>
                  </a:lnTo>
                  <a:lnTo>
                    <a:pt x="896" y="2519"/>
                  </a:lnTo>
                  <a:lnTo>
                    <a:pt x="868" y="2568"/>
                  </a:lnTo>
                  <a:lnTo>
                    <a:pt x="841" y="2618"/>
                  </a:lnTo>
                  <a:lnTo>
                    <a:pt x="817" y="2668"/>
                  </a:lnTo>
                  <a:lnTo>
                    <a:pt x="797" y="2718"/>
                  </a:lnTo>
                  <a:lnTo>
                    <a:pt x="784" y="2769"/>
                  </a:lnTo>
                  <a:lnTo>
                    <a:pt x="778" y="2818"/>
                  </a:lnTo>
                  <a:lnTo>
                    <a:pt x="775" y="2868"/>
                  </a:lnTo>
                  <a:lnTo>
                    <a:pt x="778" y="2919"/>
                  </a:lnTo>
                  <a:lnTo>
                    <a:pt x="782" y="2972"/>
                  </a:lnTo>
                  <a:lnTo>
                    <a:pt x="788" y="3025"/>
                  </a:lnTo>
                  <a:lnTo>
                    <a:pt x="796" y="3078"/>
                  </a:lnTo>
                  <a:lnTo>
                    <a:pt x="803" y="3131"/>
                  </a:lnTo>
                  <a:lnTo>
                    <a:pt x="808" y="3184"/>
                  </a:lnTo>
                  <a:lnTo>
                    <a:pt x="812" y="3235"/>
                  </a:lnTo>
                  <a:lnTo>
                    <a:pt x="813" y="3286"/>
                  </a:lnTo>
                  <a:lnTo>
                    <a:pt x="809" y="3334"/>
                  </a:lnTo>
                  <a:lnTo>
                    <a:pt x="800" y="3383"/>
                  </a:lnTo>
                  <a:lnTo>
                    <a:pt x="786" y="3427"/>
                  </a:lnTo>
                  <a:lnTo>
                    <a:pt x="763" y="3472"/>
                  </a:lnTo>
                  <a:lnTo>
                    <a:pt x="736" y="3512"/>
                  </a:lnTo>
                  <a:lnTo>
                    <a:pt x="703" y="3549"/>
                  </a:lnTo>
                  <a:lnTo>
                    <a:pt x="667" y="3586"/>
                  </a:lnTo>
                  <a:lnTo>
                    <a:pt x="628" y="3620"/>
                  </a:lnTo>
                  <a:lnTo>
                    <a:pt x="587" y="3652"/>
                  </a:lnTo>
                  <a:lnTo>
                    <a:pt x="544" y="3685"/>
                  </a:lnTo>
                  <a:lnTo>
                    <a:pt x="502" y="3717"/>
                  </a:lnTo>
                  <a:lnTo>
                    <a:pt x="460" y="3749"/>
                  </a:lnTo>
                  <a:lnTo>
                    <a:pt x="420" y="3783"/>
                  </a:lnTo>
                  <a:lnTo>
                    <a:pt x="382" y="3817"/>
                  </a:lnTo>
                  <a:lnTo>
                    <a:pt x="349" y="3854"/>
                  </a:lnTo>
                  <a:lnTo>
                    <a:pt x="319" y="3893"/>
                  </a:lnTo>
                  <a:lnTo>
                    <a:pt x="292" y="3939"/>
                  </a:lnTo>
                  <a:lnTo>
                    <a:pt x="269" y="3989"/>
                  </a:lnTo>
                  <a:lnTo>
                    <a:pt x="251" y="4042"/>
                  </a:lnTo>
                  <a:lnTo>
                    <a:pt x="234" y="4097"/>
                  </a:lnTo>
                  <a:lnTo>
                    <a:pt x="220" y="4154"/>
                  </a:lnTo>
                  <a:lnTo>
                    <a:pt x="204" y="4210"/>
                  </a:lnTo>
                  <a:lnTo>
                    <a:pt x="188" y="4265"/>
                  </a:lnTo>
                  <a:lnTo>
                    <a:pt x="171" y="4320"/>
                  </a:lnTo>
                  <a:lnTo>
                    <a:pt x="0" y="4320"/>
                  </a:lnTo>
                  <a:lnTo>
                    <a:pt x="17" y="4278"/>
                  </a:lnTo>
                  <a:lnTo>
                    <a:pt x="33" y="4232"/>
                  </a:lnTo>
                  <a:lnTo>
                    <a:pt x="46" y="4183"/>
                  </a:lnTo>
                  <a:lnTo>
                    <a:pt x="60" y="4131"/>
                  </a:lnTo>
                  <a:lnTo>
                    <a:pt x="75" y="4075"/>
                  </a:lnTo>
                  <a:lnTo>
                    <a:pt x="90" y="4019"/>
                  </a:lnTo>
                  <a:lnTo>
                    <a:pt x="109" y="3964"/>
                  </a:lnTo>
                  <a:lnTo>
                    <a:pt x="129" y="3909"/>
                  </a:lnTo>
                  <a:lnTo>
                    <a:pt x="156" y="3855"/>
                  </a:lnTo>
                  <a:lnTo>
                    <a:pt x="186" y="3804"/>
                  </a:lnTo>
                  <a:lnTo>
                    <a:pt x="222" y="3756"/>
                  </a:lnTo>
                  <a:lnTo>
                    <a:pt x="261" y="3713"/>
                  </a:lnTo>
                  <a:lnTo>
                    <a:pt x="303" y="3672"/>
                  </a:lnTo>
                  <a:lnTo>
                    <a:pt x="348" y="3634"/>
                  </a:lnTo>
                  <a:lnTo>
                    <a:pt x="392" y="3599"/>
                  </a:lnTo>
                  <a:lnTo>
                    <a:pt x="438" y="3565"/>
                  </a:lnTo>
                  <a:lnTo>
                    <a:pt x="482" y="3531"/>
                  </a:lnTo>
                  <a:lnTo>
                    <a:pt x="523" y="3499"/>
                  </a:lnTo>
                  <a:lnTo>
                    <a:pt x="561" y="3466"/>
                  </a:lnTo>
                  <a:lnTo>
                    <a:pt x="594" y="3434"/>
                  </a:lnTo>
                  <a:lnTo>
                    <a:pt x="620" y="3400"/>
                  </a:lnTo>
                  <a:lnTo>
                    <a:pt x="638" y="3367"/>
                  </a:lnTo>
                  <a:lnTo>
                    <a:pt x="647" y="3336"/>
                  </a:lnTo>
                  <a:lnTo>
                    <a:pt x="652" y="3302"/>
                  </a:lnTo>
                  <a:lnTo>
                    <a:pt x="654" y="3265"/>
                  </a:lnTo>
                  <a:lnTo>
                    <a:pt x="651" y="3224"/>
                  </a:lnTo>
                  <a:lnTo>
                    <a:pt x="647" y="3181"/>
                  </a:lnTo>
                  <a:lnTo>
                    <a:pt x="642" y="3137"/>
                  </a:lnTo>
                  <a:lnTo>
                    <a:pt x="637" y="3091"/>
                  </a:lnTo>
                  <a:lnTo>
                    <a:pt x="626" y="3021"/>
                  </a:lnTo>
                  <a:lnTo>
                    <a:pt x="620" y="2952"/>
                  </a:lnTo>
                  <a:lnTo>
                    <a:pt x="616" y="2881"/>
                  </a:lnTo>
                  <a:lnTo>
                    <a:pt x="618" y="2809"/>
                  </a:lnTo>
                  <a:lnTo>
                    <a:pt x="628" y="2737"/>
                  </a:lnTo>
                  <a:lnTo>
                    <a:pt x="642" y="2681"/>
                  </a:lnTo>
                  <a:lnTo>
                    <a:pt x="661" y="2626"/>
                  </a:lnTo>
                  <a:lnTo>
                    <a:pt x="685" y="2574"/>
                  </a:lnTo>
                  <a:lnTo>
                    <a:pt x="711" y="2521"/>
                  </a:lnTo>
                  <a:lnTo>
                    <a:pt x="739" y="2472"/>
                  </a:lnTo>
                  <a:lnTo>
                    <a:pt x="767" y="2423"/>
                  </a:lnTo>
                  <a:lnTo>
                    <a:pt x="791" y="2381"/>
                  </a:lnTo>
                  <a:lnTo>
                    <a:pt x="813" y="2342"/>
                  </a:lnTo>
                  <a:lnTo>
                    <a:pt x="834" y="2303"/>
                  </a:lnTo>
                  <a:lnTo>
                    <a:pt x="851" y="2265"/>
                  </a:lnTo>
                  <a:lnTo>
                    <a:pt x="864" y="2228"/>
                  </a:lnTo>
                  <a:lnTo>
                    <a:pt x="873" y="2194"/>
                  </a:lnTo>
                  <a:lnTo>
                    <a:pt x="876" y="2160"/>
                  </a:lnTo>
                  <a:lnTo>
                    <a:pt x="873" y="2126"/>
                  </a:lnTo>
                  <a:lnTo>
                    <a:pt x="864" y="2092"/>
                  </a:lnTo>
                  <a:lnTo>
                    <a:pt x="851" y="2055"/>
                  </a:lnTo>
                  <a:lnTo>
                    <a:pt x="834" y="2017"/>
                  </a:lnTo>
                  <a:lnTo>
                    <a:pt x="813" y="1978"/>
                  </a:lnTo>
                  <a:lnTo>
                    <a:pt x="791" y="1939"/>
                  </a:lnTo>
                  <a:lnTo>
                    <a:pt x="767" y="1897"/>
                  </a:lnTo>
                  <a:lnTo>
                    <a:pt x="739" y="1848"/>
                  </a:lnTo>
                  <a:lnTo>
                    <a:pt x="711" y="1799"/>
                  </a:lnTo>
                  <a:lnTo>
                    <a:pt x="685" y="1746"/>
                  </a:lnTo>
                  <a:lnTo>
                    <a:pt x="661" y="1694"/>
                  </a:lnTo>
                  <a:lnTo>
                    <a:pt x="642" y="1639"/>
                  </a:lnTo>
                  <a:lnTo>
                    <a:pt x="628" y="1583"/>
                  </a:lnTo>
                  <a:lnTo>
                    <a:pt x="618" y="1511"/>
                  </a:lnTo>
                  <a:lnTo>
                    <a:pt x="616" y="1439"/>
                  </a:lnTo>
                  <a:lnTo>
                    <a:pt x="620" y="1368"/>
                  </a:lnTo>
                  <a:lnTo>
                    <a:pt x="626" y="1299"/>
                  </a:lnTo>
                  <a:lnTo>
                    <a:pt x="637" y="1229"/>
                  </a:lnTo>
                  <a:lnTo>
                    <a:pt x="642" y="1183"/>
                  </a:lnTo>
                  <a:lnTo>
                    <a:pt x="647" y="1139"/>
                  </a:lnTo>
                  <a:lnTo>
                    <a:pt x="651" y="1096"/>
                  </a:lnTo>
                  <a:lnTo>
                    <a:pt x="654" y="1055"/>
                  </a:lnTo>
                  <a:lnTo>
                    <a:pt x="652" y="1018"/>
                  </a:lnTo>
                  <a:lnTo>
                    <a:pt x="647" y="984"/>
                  </a:lnTo>
                  <a:lnTo>
                    <a:pt x="638" y="953"/>
                  </a:lnTo>
                  <a:lnTo>
                    <a:pt x="620" y="920"/>
                  </a:lnTo>
                  <a:lnTo>
                    <a:pt x="594" y="886"/>
                  </a:lnTo>
                  <a:lnTo>
                    <a:pt x="561" y="854"/>
                  </a:lnTo>
                  <a:lnTo>
                    <a:pt x="523" y="822"/>
                  </a:lnTo>
                  <a:lnTo>
                    <a:pt x="482" y="789"/>
                  </a:lnTo>
                  <a:lnTo>
                    <a:pt x="438" y="755"/>
                  </a:lnTo>
                  <a:lnTo>
                    <a:pt x="392" y="721"/>
                  </a:lnTo>
                  <a:lnTo>
                    <a:pt x="348" y="686"/>
                  </a:lnTo>
                  <a:lnTo>
                    <a:pt x="303" y="648"/>
                  </a:lnTo>
                  <a:lnTo>
                    <a:pt x="261" y="607"/>
                  </a:lnTo>
                  <a:lnTo>
                    <a:pt x="222" y="564"/>
                  </a:lnTo>
                  <a:lnTo>
                    <a:pt x="186" y="516"/>
                  </a:lnTo>
                  <a:lnTo>
                    <a:pt x="156" y="465"/>
                  </a:lnTo>
                  <a:lnTo>
                    <a:pt x="129" y="411"/>
                  </a:lnTo>
                  <a:lnTo>
                    <a:pt x="109" y="356"/>
                  </a:lnTo>
                  <a:lnTo>
                    <a:pt x="90" y="301"/>
                  </a:lnTo>
                  <a:lnTo>
                    <a:pt x="75" y="245"/>
                  </a:lnTo>
                  <a:lnTo>
                    <a:pt x="60" y="189"/>
                  </a:lnTo>
                  <a:lnTo>
                    <a:pt x="46" y="137"/>
                  </a:lnTo>
                  <a:lnTo>
                    <a:pt x="33" y="88"/>
                  </a:lnTo>
                  <a:lnTo>
                    <a:pt x="17" y="42"/>
                  </a:lnTo>
                  <a:lnTo>
                    <a:pt x="0" y="0"/>
                  </a:lnTo>
                  <a:lnTo>
                    <a:pt x="0" y="0"/>
                  </a:lnTo>
                  <a:close/>
                </a:path>
              </a:pathLst>
            </a:custGeom>
            <a:solidFill>
              <a:schemeClr val="accent1"/>
            </a:solidFill>
            <a:ln w="0">
              <a:noFill/>
              <a:prstDash val="solid"/>
              <a:round/>
              <a:headEnd/>
              <a:tailEnd/>
            </a:ln>
          </p:spPr>
        </p:sp>
      </p:grpSp>
    </p:spTree>
    <p:extLst>
      <p:ext uri="{BB962C8B-B14F-4D97-AF65-F5344CB8AC3E}">
        <p14:creationId xmlns:p14="http://schemas.microsoft.com/office/powerpoint/2010/main" val="187988057"/>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942975" y="2286000"/>
            <a:ext cx="3593592" cy="36195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985846" y="2286000"/>
            <a:ext cx="3593592" cy="36195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37903F25-275E-41DE-BE3B-EBF0DB49F9B1}" type="datetime2">
              <a:rPr lang="en-US" smtClean="0"/>
              <a:t>Saturday, January 16, 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01389E6-C847-4AD0-B56D-D205B2EAB1EE}" type="slidenum">
              <a:rPr lang="en-US" smtClean="0"/>
              <a:t>‹#›</a:t>
            </a:fld>
            <a:endParaRPr lang="en-US"/>
          </a:p>
        </p:txBody>
      </p:sp>
    </p:spTree>
    <p:extLst>
      <p:ext uri="{BB962C8B-B14F-4D97-AF65-F5344CB8AC3E}">
        <p14:creationId xmlns:p14="http://schemas.microsoft.com/office/powerpoint/2010/main" val="34390093"/>
      </p:ext>
    </p:extLst>
  </p:cSld>
  <p:clrMapOvr>
    <a:masterClrMapping/>
  </p:clrMapOvr>
  <p:extLst>
    <p:ext uri="{DCECCB84-F9BA-43D5-87BE-67443E8EF086}">
      <p15:sldGuideLst xmlns:p15="http://schemas.microsoft.com/office/powerpoint/2012/main"/>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42975" y="381001"/>
            <a:ext cx="7629525" cy="1493517"/>
          </a:xfrm>
        </p:spPr>
        <p:txBody>
          <a:bodyPr/>
          <a:lstStyle/>
          <a:p>
            <a:r>
              <a:rPr lang="en-US"/>
              <a:t>Click to edit Master title style</a:t>
            </a:r>
            <a:endParaRPr lang="en-US" dirty="0"/>
          </a:p>
        </p:txBody>
      </p:sp>
      <p:sp>
        <p:nvSpPr>
          <p:cNvPr id="3" name="Text Placeholder 2"/>
          <p:cNvSpPr>
            <a:spLocks noGrp="1"/>
          </p:cNvSpPr>
          <p:nvPr>
            <p:ph type="body" idx="1"/>
          </p:nvPr>
        </p:nvSpPr>
        <p:spPr>
          <a:xfrm>
            <a:off x="941832" y="2199634"/>
            <a:ext cx="3611880" cy="632529"/>
          </a:xfrm>
        </p:spPr>
        <p:txBody>
          <a:bodyPr anchor="b">
            <a:noAutofit/>
          </a:bodyPr>
          <a:lstStyle>
            <a:lvl1pPr marL="0" indent="0">
              <a:lnSpc>
                <a:spcPct val="100000"/>
              </a:lnSpc>
              <a:buNone/>
              <a:defRPr sz="1800" b="1" cap="all" spc="150" baseline="0">
                <a:solidFill>
                  <a:schemeClr val="tx2"/>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941832" y="2909102"/>
            <a:ext cx="3611880" cy="299639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975398" y="2199634"/>
            <a:ext cx="3611880" cy="632529"/>
          </a:xfrm>
        </p:spPr>
        <p:txBody>
          <a:bodyPr anchor="b">
            <a:noAutofit/>
          </a:bodyPr>
          <a:lstStyle>
            <a:lvl1pPr marL="0" indent="0">
              <a:lnSpc>
                <a:spcPct val="100000"/>
              </a:lnSpc>
              <a:buNone/>
              <a:defRPr sz="1800" b="1" cap="all" spc="150" baseline="0">
                <a:solidFill>
                  <a:schemeClr val="tx2"/>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4975398" y="2909102"/>
            <a:ext cx="3611880" cy="299639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EE475572-4A44-4171-84AA-64D42C8050A6}" type="datetime2">
              <a:rPr lang="en-US" smtClean="0"/>
              <a:t>Saturday, January 16, 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01389E6-C847-4AD0-B56D-D205B2EAB1EE}" type="slidenum">
              <a:rPr lang="en-US" smtClean="0"/>
              <a:t>‹#›</a:t>
            </a:fld>
            <a:endParaRPr lang="en-US"/>
          </a:p>
        </p:txBody>
      </p:sp>
    </p:spTree>
    <p:extLst>
      <p:ext uri="{BB962C8B-B14F-4D97-AF65-F5344CB8AC3E}">
        <p14:creationId xmlns:p14="http://schemas.microsoft.com/office/powerpoint/2010/main" val="569233950"/>
      </p:ext>
    </p:extLst>
  </p:cSld>
  <p:clrMapOvr>
    <a:masterClrMapping/>
  </p:clrMapOvr>
  <p:extLst>
    <p:ext uri="{DCECCB84-F9BA-43D5-87BE-67443E8EF086}">
      <p15:sldGuideLst xmlns:p15="http://schemas.microsoft.com/office/powerpoint/2012/main"/>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C4C1612E-528E-4FD5-9E9E-E15F1108F171}" type="datetime2">
              <a:rPr lang="en-US" smtClean="0"/>
              <a:t>Saturday, January 16, 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01389E6-C847-4AD0-B56D-D205B2EAB1EE}" type="slidenum">
              <a:rPr lang="en-US" smtClean="0"/>
              <a:t>‹#›</a:t>
            </a:fld>
            <a:endParaRPr lang="en-US"/>
          </a:p>
        </p:txBody>
      </p:sp>
    </p:spTree>
    <p:extLst>
      <p:ext uri="{BB962C8B-B14F-4D97-AF65-F5344CB8AC3E}">
        <p14:creationId xmlns:p14="http://schemas.microsoft.com/office/powerpoint/2010/main" val="20227729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4F6D862-A06D-436F-A92E-EBAAD50B6E50}" type="datetime2">
              <a:rPr lang="en-US" smtClean="0"/>
              <a:t>Saturday, January 16, 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01389E6-C847-4AD0-B56D-D205B2EAB1EE}" type="slidenum">
              <a:rPr lang="en-US" smtClean="0"/>
              <a:t>‹#›</a:t>
            </a:fld>
            <a:endParaRPr lang="en-US"/>
          </a:p>
        </p:txBody>
      </p:sp>
    </p:spTree>
    <p:extLst>
      <p:ext uri="{BB962C8B-B14F-4D97-AF65-F5344CB8AC3E}">
        <p14:creationId xmlns:p14="http://schemas.microsoft.com/office/powerpoint/2010/main" val="265630454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7" name="Freeform 11" title="right scallop background shape"/>
          <p:cNvSpPr/>
          <p:nvPr/>
        </p:nvSpPr>
        <p:spPr bwMode="auto">
          <a:xfrm>
            <a:off x="5542359" y="0"/>
            <a:ext cx="3601641" cy="6858000"/>
          </a:xfrm>
          <a:custGeom>
            <a:avLst/>
            <a:gdLst/>
            <a:ahLst/>
            <a:cxnLst/>
            <a:rect l="0" t="0" r="r" b="b"/>
            <a:pathLst>
              <a:path w="3025" h="4320">
                <a:moveTo>
                  <a:pt x="0" y="0"/>
                </a:moveTo>
                <a:lnTo>
                  <a:pt x="3025" y="0"/>
                </a:lnTo>
                <a:lnTo>
                  <a:pt x="3025" y="4320"/>
                </a:lnTo>
                <a:lnTo>
                  <a:pt x="0" y="4320"/>
                </a:lnTo>
                <a:lnTo>
                  <a:pt x="3" y="4278"/>
                </a:lnTo>
                <a:lnTo>
                  <a:pt x="8" y="4243"/>
                </a:lnTo>
                <a:lnTo>
                  <a:pt x="14" y="4210"/>
                </a:lnTo>
                <a:lnTo>
                  <a:pt x="24" y="4183"/>
                </a:lnTo>
                <a:lnTo>
                  <a:pt x="34" y="4156"/>
                </a:lnTo>
                <a:lnTo>
                  <a:pt x="46" y="4133"/>
                </a:lnTo>
                <a:lnTo>
                  <a:pt x="58" y="4109"/>
                </a:lnTo>
                <a:lnTo>
                  <a:pt x="69" y="4087"/>
                </a:lnTo>
                <a:lnTo>
                  <a:pt x="80" y="4062"/>
                </a:lnTo>
                <a:lnTo>
                  <a:pt x="90" y="4036"/>
                </a:lnTo>
                <a:lnTo>
                  <a:pt x="99" y="4007"/>
                </a:lnTo>
                <a:lnTo>
                  <a:pt x="106" y="3976"/>
                </a:lnTo>
                <a:lnTo>
                  <a:pt x="111" y="3938"/>
                </a:lnTo>
                <a:lnTo>
                  <a:pt x="113" y="3895"/>
                </a:lnTo>
                <a:lnTo>
                  <a:pt x="111" y="3851"/>
                </a:lnTo>
                <a:lnTo>
                  <a:pt x="106" y="3815"/>
                </a:lnTo>
                <a:lnTo>
                  <a:pt x="99" y="3782"/>
                </a:lnTo>
                <a:lnTo>
                  <a:pt x="90" y="3752"/>
                </a:lnTo>
                <a:lnTo>
                  <a:pt x="80" y="3726"/>
                </a:lnTo>
                <a:lnTo>
                  <a:pt x="68" y="3702"/>
                </a:lnTo>
                <a:lnTo>
                  <a:pt x="56" y="3679"/>
                </a:lnTo>
                <a:lnTo>
                  <a:pt x="44" y="3655"/>
                </a:lnTo>
                <a:lnTo>
                  <a:pt x="33" y="3630"/>
                </a:lnTo>
                <a:lnTo>
                  <a:pt x="22" y="3604"/>
                </a:lnTo>
                <a:lnTo>
                  <a:pt x="13" y="3575"/>
                </a:lnTo>
                <a:lnTo>
                  <a:pt x="7" y="3542"/>
                </a:lnTo>
                <a:lnTo>
                  <a:pt x="1" y="3504"/>
                </a:lnTo>
                <a:lnTo>
                  <a:pt x="0" y="3461"/>
                </a:lnTo>
                <a:lnTo>
                  <a:pt x="1" y="3418"/>
                </a:lnTo>
                <a:lnTo>
                  <a:pt x="7" y="3380"/>
                </a:lnTo>
                <a:lnTo>
                  <a:pt x="13" y="3347"/>
                </a:lnTo>
                <a:lnTo>
                  <a:pt x="22" y="3319"/>
                </a:lnTo>
                <a:lnTo>
                  <a:pt x="33" y="3292"/>
                </a:lnTo>
                <a:lnTo>
                  <a:pt x="44" y="3267"/>
                </a:lnTo>
                <a:lnTo>
                  <a:pt x="56" y="3244"/>
                </a:lnTo>
                <a:lnTo>
                  <a:pt x="68" y="3222"/>
                </a:lnTo>
                <a:lnTo>
                  <a:pt x="80" y="3197"/>
                </a:lnTo>
                <a:lnTo>
                  <a:pt x="90" y="3171"/>
                </a:lnTo>
                <a:lnTo>
                  <a:pt x="99" y="3142"/>
                </a:lnTo>
                <a:lnTo>
                  <a:pt x="106" y="3109"/>
                </a:lnTo>
                <a:lnTo>
                  <a:pt x="111" y="3071"/>
                </a:lnTo>
                <a:lnTo>
                  <a:pt x="113" y="3028"/>
                </a:lnTo>
                <a:lnTo>
                  <a:pt x="111" y="2985"/>
                </a:lnTo>
                <a:lnTo>
                  <a:pt x="106" y="2947"/>
                </a:lnTo>
                <a:lnTo>
                  <a:pt x="99" y="2914"/>
                </a:lnTo>
                <a:lnTo>
                  <a:pt x="90" y="2885"/>
                </a:lnTo>
                <a:lnTo>
                  <a:pt x="80" y="2858"/>
                </a:lnTo>
                <a:lnTo>
                  <a:pt x="68" y="2834"/>
                </a:lnTo>
                <a:lnTo>
                  <a:pt x="44" y="2787"/>
                </a:lnTo>
                <a:lnTo>
                  <a:pt x="33" y="2763"/>
                </a:lnTo>
                <a:lnTo>
                  <a:pt x="22" y="2736"/>
                </a:lnTo>
                <a:lnTo>
                  <a:pt x="13" y="2707"/>
                </a:lnTo>
                <a:lnTo>
                  <a:pt x="7" y="2674"/>
                </a:lnTo>
                <a:lnTo>
                  <a:pt x="1" y="2637"/>
                </a:lnTo>
                <a:lnTo>
                  <a:pt x="0" y="2593"/>
                </a:lnTo>
                <a:lnTo>
                  <a:pt x="1" y="2550"/>
                </a:lnTo>
                <a:lnTo>
                  <a:pt x="7" y="2512"/>
                </a:lnTo>
                <a:lnTo>
                  <a:pt x="13" y="2479"/>
                </a:lnTo>
                <a:lnTo>
                  <a:pt x="22" y="2451"/>
                </a:lnTo>
                <a:lnTo>
                  <a:pt x="33" y="2424"/>
                </a:lnTo>
                <a:lnTo>
                  <a:pt x="44" y="2401"/>
                </a:lnTo>
                <a:lnTo>
                  <a:pt x="68" y="2354"/>
                </a:lnTo>
                <a:lnTo>
                  <a:pt x="80" y="2329"/>
                </a:lnTo>
                <a:lnTo>
                  <a:pt x="90" y="2303"/>
                </a:lnTo>
                <a:lnTo>
                  <a:pt x="99" y="2274"/>
                </a:lnTo>
                <a:lnTo>
                  <a:pt x="106" y="2241"/>
                </a:lnTo>
                <a:lnTo>
                  <a:pt x="111" y="2203"/>
                </a:lnTo>
                <a:lnTo>
                  <a:pt x="113" y="2159"/>
                </a:lnTo>
                <a:lnTo>
                  <a:pt x="111" y="2117"/>
                </a:lnTo>
                <a:lnTo>
                  <a:pt x="106" y="2079"/>
                </a:lnTo>
                <a:lnTo>
                  <a:pt x="99" y="2046"/>
                </a:lnTo>
                <a:lnTo>
                  <a:pt x="90" y="2017"/>
                </a:lnTo>
                <a:lnTo>
                  <a:pt x="80" y="1991"/>
                </a:lnTo>
                <a:lnTo>
                  <a:pt x="68" y="1966"/>
                </a:lnTo>
                <a:lnTo>
                  <a:pt x="56" y="1943"/>
                </a:lnTo>
                <a:lnTo>
                  <a:pt x="44" y="1919"/>
                </a:lnTo>
                <a:lnTo>
                  <a:pt x="33" y="1896"/>
                </a:lnTo>
                <a:lnTo>
                  <a:pt x="22" y="1869"/>
                </a:lnTo>
                <a:lnTo>
                  <a:pt x="13" y="1841"/>
                </a:lnTo>
                <a:lnTo>
                  <a:pt x="7" y="1807"/>
                </a:lnTo>
                <a:lnTo>
                  <a:pt x="1" y="1770"/>
                </a:lnTo>
                <a:lnTo>
                  <a:pt x="0" y="1727"/>
                </a:lnTo>
                <a:lnTo>
                  <a:pt x="1" y="1683"/>
                </a:lnTo>
                <a:lnTo>
                  <a:pt x="7" y="1646"/>
                </a:lnTo>
                <a:lnTo>
                  <a:pt x="13" y="1613"/>
                </a:lnTo>
                <a:lnTo>
                  <a:pt x="22" y="1583"/>
                </a:lnTo>
                <a:lnTo>
                  <a:pt x="33" y="1557"/>
                </a:lnTo>
                <a:lnTo>
                  <a:pt x="44" y="1533"/>
                </a:lnTo>
                <a:lnTo>
                  <a:pt x="56" y="1509"/>
                </a:lnTo>
                <a:lnTo>
                  <a:pt x="68" y="1486"/>
                </a:lnTo>
                <a:lnTo>
                  <a:pt x="80" y="1461"/>
                </a:lnTo>
                <a:lnTo>
                  <a:pt x="90" y="1435"/>
                </a:lnTo>
                <a:lnTo>
                  <a:pt x="99" y="1406"/>
                </a:lnTo>
                <a:lnTo>
                  <a:pt x="106" y="1373"/>
                </a:lnTo>
                <a:lnTo>
                  <a:pt x="111" y="1335"/>
                </a:lnTo>
                <a:lnTo>
                  <a:pt x="113" y="1292"/>
                </a:lnTo>
                <a:lnTo>
                  <a:pt x="111" y="1249"/>
                </a:lnTo>
                <a:lnTo>
                  <a:pt x="106" y="1211"/>
                </a:lnTo>
                <a:lnTo>
                  <a:pt x="99" y="1178"/>
                </a:lnTo>
                <a:lnTo>
                  <a:pt x="90" y="1149"/>
                </a:lnTo>
                <a:lnTo>
                  <a:pt x="80" y="1123"/>
                </a:lnTo>
                <a:lnTo>
                  <a:pt x="68" y="1098"/>
                </a:lnTo>
                <a:lnTo>
                  <a:pt x="56" y="1076"/>
                </a:lnTo>
                <a:lnTo>
                  <a:pt x="44" y="1053"/>
                </a:lnTo>
                <a:lnTo>
                  <a:pt x="33" y="1028"/>
                </a:lnTo>
                <a:lnTo>
                  <a:pt x="22" y="1001"/>
                </a:lnTo>
                <a:lnTo>
                  <a:pt x="13" y="973"/>
                </a:lnTo>
                <a:lnTo>
                  <a:pt x="7" y="940"/>
                </a:lnTo>
                <a:lnTo>
                  <a:pt x="1" y="902"/>
                </a:lnTo>
                <a:lnTo>
                  <a:pt x="0" y="859"/>
                </a:lnTo>
                <a:lnTo>
                  <a:pt x="1" y="816"/>
                </a:lnTo>
                <a:lnTo>
                  <a:pt x="7" y="778"/>
                </a:lnTo>
                <a:lnTo>
                  <a:pt x="13" y="745"/>
                </a:lnTo>
                <a:lnTo>
                  <a:pt x="22" y="716"/>
                </a:lnTo>
                <a:lnTo>
                  <a:pt x="33" y="690"/>
                </a:lnTo>
                <a:lnTo>
                  <a:pt x="44" y="665"/>
                </a:lnTo>
                <a:lnTo>
                  <a:pt x="56" y="641"/>
                </a:lnTo>
                <a:lnTo>
                  <a:pt x="68" y="618"/>
                </a:lnTo>
                <a:lnTo>
                  <a:pt x="80" y="594"/>
                </a:lnTo>
                <a:lnTo>
                  <a:pt x="90" y="568"/>
                </a:lnTo>
                <a:lnTo>
                  <a:pt x="99" y="538"/>
                </a:lnTo>
                <a:lnTo>
                  <a:pt x="106" y="505"/>
                </a:lnTo>
                <a:lnTo>
                  <a:pt x="111" y="469"/>
                </a:lnTo>
                <a:lnTo>
                  <a:pt x="113" y="424"/>
                </a:lnTo>
                <a:lnTo>
                  <a:pt x="111" y="382"/>
                </a:lnTo>
                <a:lnTo>
                  <a:pt x="106" y="344"/>
                </a:lnTo>
                <a:lnTo>
                  <a:pt x="99" y="313"/>
                </a:lnTo>
                <a:lnTo>
                  <a:pt x="90" y="284"/>
                </a:lnTo>
                <a:lnTo>
                  <a:pt x="80" y="258"/>
                </a:lnTo>
                <a:lnTo>
                  <a:pt x="69" y="233"/>
                </a:lnTo>
                <a:lnTo>
                  <a:pt x="58" y="211"/>
                </a:lnTo>
                <a:lnTo>
                  <a:pt x="46" y="187"/>
                </a:lnTo>
                <a:lnTo>
                  <a:pt x="34" y="164"/>
                </a:lnTo>
                <a:lnTo>
                  <a:pt x="24" y="137"/>
                </a:lnTo>
                <a:lnTo>
                  <a:pt x="14" y="110"/>
                </a:lnTo>
                <a:lnTo>
                  <a:pt x="8" y="77"/>
                </a:lnTo>
                <a:lnTo>
                  <a:pt x="3" y="42"/>
                </a:lnTo>
                <a:lnTo>
                  <a:pt x="0" y="0"/>
                </a:lnTo>
                <a:close/>
              </a:path>
            </a:pathLst>
          </a:custGeom>
          <a:solidFill>
            <a:schemeClr val="tx2"/>
          </a:solidFill>
          <a:ln w="0">
            <a:noFill/>
            <a:prstDash val="solid"/>
            <a:round/>
            <a:headEnd/>
            <a:tailEnd/>
          </a:ln>
        </p:spPr>
      </p:sp>
      <p:sp>
        <p:nvSpPr>
          <p:cNvPr id="2" name="Title 1"/>
          <p:cNvSpPr>
            <a:spLocks noGrp="1"/>
          </p:cNvSpPr>
          <p:nvPr>
            <p:ph type="title"/>
          </p:nvPr>
        </p:nvSpPr>
        <p:spPr>
          <a:xfrm>
            <a:off x="6253414" y="457200"/>
            <a:ext cx="2319086" cy="1196671"/>
          </a:xfrm>
        </p:spPr>
        <p:txBody>
          <a:bodyPr anchor="b">
            <a:normAutofit/>
          </a:bodyPr>
          <a:lstStyle>
            <a:lvl1pPr>
              <a:lnSpc>
                <a:spcPct val="100000"/>
              </a:lnSpc>
              <a:defRPr sz="1800" b="1" i="0" cap="all" spc="225" baseline="0">
                <a:solidFill>
                  <a:schemeClr val="accent1"/>
                </a:solidFill>
                <a:latin typeface="+mn-lt"/>
              </a:defRPr>
            </a:lvl1pPr>
          </a:lstStyle>
          <a:p>
            <a:r>
              <a:rPr lang="en-US"/>
              <a:t>Click to edit Master title style</a:t>
            </a:r>
            <a:endParaRPr lang="en-US" dirty="0"/>
          </a:p>
        </p:txBody>
      </p:sp>
      <p:sp>
        <p:nvSpPr>
          <p:cNvPr id="3" name="Content Placeholder 2"/>
          <p:cNvSpPr>
            <a:spLocks noGrp="1"/>
          </p:cNvSpPr>
          <p:nvPr>
            <p:ph idx="1"/>
          </p:nvPr>
        </p:nvSpPr>
        <p:spPr>
          <a:xfrm>
            <a:off x="573788" y="920377"/>
            <a:ext cx="4618814" cy="4985124"/>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53414" y="1741336"/>
            <a:ext cx="2319086" cy="4164164"/>
          </a:xfrm>
        </p:spPr>
        <p:txBody>
          <a:bodyPr>
            <a:normAutofit/>
          </a:bodyPr>
          <a:lstStyle>
            <a:lvl1pPr marL="0" indent="0">
              <a:lnSpc>
                <a:spcPct val="110000"/>
              </a:lnSpc>
              <a:spcBef>
                <a:spcPts val="1200"/>
              </a:spcBef>
              <a:buNone/>
              <a:defRPr sz="1400" baseline="0">
                <a:solidFill>
                  <a:schemeClr val="bg2"/>
                </a:soli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a:xfrm>
            <a:off x="573789" y="6375679"/>
            <a:ext cx="925016" cy="348462"/>
          </a:xfrm>
        </p:spPr>
        <p:txBody>
          <a:bodyPr/>
          <a:lstStyle/>
          <a:p>
            <a:fld id="{B73E0B7D-2260-4809-8F0A-9E5F3E24F169}" type="datetime2">
              <a:rPr lang="en-US" smtClean="0"/>
              <a:t>Saturday, January 16, 2021</a:t>
            </a:fld>
            <a:endParaRPr lang="en-US"/>
          </a:p>
        </p:txBody>
      </p:sp>
      <p:sp>
        <p:nvSpPr>
          <p:cNvPr id="6" name="Footer Placeholder 5"/>
          <p:cNvSpPr>
            <a:spLocks noGrp="1"/>
          </p:cNvSpPr>
          <p:nvPr>
            <p:ph type="ftr" sz="quarter" idx="11"/>
          </p:nvPr>
        </p:nvSpPr>
        <p:spPr>
          <a:xfrm>
            <a:off x="1577716" y="6375679"/>
            <a:ext cx="2611634" cy="345796"/>
          </a:xfrm>
        </p:spPr>
        <p:txBody>
          <a:bodyPr/>
          <a:lstStyle/>
          <a:p>
            <a:endParaRPr lang="en-US"/>
          </a:p>
        </p:txBody>
      </p:sp>
      <p:sp>
        <p:nvSpPr>
          <p:cNvPr id="7" name="Slide Number Placeholder 6"/>
          <p:cNvSpPr>
            <a:spLocks noGrp="1"/>
          </p:cNvSpPr>
          <p:nvPr>
            <p:ph type="sldNum" sz="quarter" idx="12"/>
          </p:nvPr>
        </p:nvSpPr>
        <p:spPr>
          <a:xfrm>
            <a:off x="4268261" y="6375679"/>
            <a:ext cx="924342" cy="345796"/>
          </a:xfrm>
        </p:spPr>
        <p:txBody>
          <a:bodyPr/>
          <a:lstStyle/>
          <a:p>
            <a:fld id="{C01389E6-C847-4AD0-B56D-D205B2EAB1EE}" type="slidenum">
              <a:rPr lang="en-US" smtClean="0"/>
              <a:t>‹#›</a:t>
            </a:fld>
            <a:endParaRPr lang="en-US"/>
          </a:p>
        </p:txBody>
      </p:sp>
      <p:sp>
        <p:nvSpPr>
          <p:cNvPr id="8" name="Rectangle 7"/>
          <p:cNvSpPr/>
          <p:nvPr/>
        </p:nvSpPr>
        <p:spPr>
          <a:xfrm>
            <a:off x="0" y="0"/>
            <a:ext cx="21259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title="left edge border"/>
          <p:cNvSpPr/>
          <p:nvPr/>
        </p:nvSpPr>
        <p:spPr>
          <a:xfrm>
            <a:off x="0" y="0"/>
            <a:ext cx="21259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1515133599"/>
      </p:ext>
    </p:extLst>
  </p:cSld>
  <p:clrMapOvr>
    <a:masterClrMapping/>
  </p:clrMapOvr>
  <p:extLst>
    <p:ext uri="{DCECCB84-F9BA-43D5-87BE-67443E8EF086}">
      <p15:sldGuideLst xmlns:p15="http://schemas.microsoft.com/office/powerpoint/2012/main">
        <p15:guide id="1" orient="horz" pos="696">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3" name="Picture Placeholder 2"/>
          <p:cNvSpPr>
            <a:spLocks noGrp="1" noChangeAspect="1"/>
          </p:cNvSpPr>
          <p:nvPr>
            <p:ph type="pic" idx="1"/>
          </p:nvPr>
        </p:nvSpPr>
        <p:spPr>
          <a:xfrm>
            <a:off x="212598" y="1"/>
            <a:ext cx="5516689" cy="6857999"/>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11" name="Freeform 11" title="right scallop background shape"/>
          <p:cNvSpPr/>
          <p:nvPr/>
        </p:nvSpPr>
        <p:spPr bwMode="auto">
          <a:xfrm>
            <a:off x="5542359" y="0"/>
            <a:ext cx="3601641" cy="6858000"/>
          </a:xfrm>
          <a:custGeom>
            <a:avLst/>
            <a:gdLst/>
            <a:ahLst/>
            <a:cxnLst/>
            <a:rect l="0" t="0" r="r" b="b"/>
            <a:pathLst>
              <a:path w="3025" h="4320">
                <a:moveTo>
                  <a:pt x="0" y="0"/>
                </a:moveTo>
                <a:lnTo>
                  <a:pt x="3025" y="0"/>
                </a:lnTo>
                <a:lnTo>
                  <a:pt x="3025" y="4320"/>
                </a:lnTo>
                <a:lnTo>
                  <a:pt x="0" y="4320"/>
                </a:lnTo>
                <a:lnTo>
                  <a:pt x="3" y="4278"/>
                </a:lnTo>
                <a:lnTo>
                  <a:pt x="8" y="4243"/>
                </a:lnTo>
                <a:lnTo>
                  <a:pt x="14" y="4210"/>
                </a:lnTo>
                <a:lnTo>
                  <a:pt x="24" y="4183"/>
                </a:lnTo>
                <a:lnTo>
                  <a:pt x="34" y="4156"/>
                </a:lnTo>
                <a:lnTo>
                  <a:pt x="46" y="4133"/>
                </a:lnTo>
                <a:lnTo>
                  <a:pt x="58" y="4109"/>
                </a:lnTo>
                <a:lnTo>
                  <a:pt x="69" y="4087"/>
                </a:lnTo>
                <a:lnTo>
                  <a:pt x="80" y="4062"/>
                </a:lnTo>
                <a:lnTo>
                  <a:pt x="90" y="4036"/>
                </a:lnTo>
                <a:lnTo>
                  <a:pt x="99" y="4007"/>
                </a:lnTo>
                <a:lnTo>
                  <a:pt x="106" y="3976"/>
                </a:lnTo>
                <a:lnTo>
                  <a:pt x="111" y="3938"/>
                </a:lnTo>
                <a:lnTo>
                  <a:pt x="113" y="3895"/>
                </a:lnTo>
                <a:lnTo>
                  <a:pt x="111" y="3851"/>
                </a:lnTo>
                <a:lnTo>
                  <a:pt x="106" y="3815"/>
                </a:lnTo>
                <a:lnTo>
                  <a:pt x="99" y="3782"/>
                </a:lnTo>
                <a:lnTo>
                  <a:pt x="90" y="3752"/>
                </a:lnTo>
                <a:lnTo>
                  <a:pt x="80" y="3726"/>
                </a:lnTo>
                <a:lnTo>
                  <a:pt x="68" y="3702"/>
                </a:lnTo>
                <a:lnTo>
                  <a:pt x="56" y="3679"/>
                </a:lnTo>
                <a:lnTo>
                  <a:pt x="44" y="3655"/>
                </a:lnTo>
                <a:lnTo>
                  <a:pt x="33" y="3630"/>
                </a:lnTo>
                <a:lnTo>
                  <a:pt x="22" y="3604"/>
                </a:lnTo>
                <a:lnTo>
                  <a:pt x="13" y="3575"/>
                </a:lnTo>
                <a:lnTo>
                  <a:pt x="7" y="3542"/>
                </a:lnTo>
                <a:lnTo>
                  <a:pt x="1" y="3504"/>
                </a:lnTo>
                <a:lnTo>
                  <a:pt x="0" y="3461"/>
                </a:lnTo>
                <a:lnTo>
                  <a:pt x="1" y="3418"/>
                </a:lnTo>
                <a:lnTo>
                  <a:pt x="7" y="3380"/>
                </a:lnTo>
                <a:lnTo>
                  <a:pt x="13" y="3347"/>
                </a:lnTo>
                <a:lnTo>
                  <a:pt x="22" y="3319"/>
                </a:lnTo>
                <a:lnTo>
                  <a:pt x="33" y="3292"/>
                </a:lnTo>
                <a:lnTo>
                  <a:pt x="44" y="3267"/>
                </a:lnTo>
                <a:lnTo>
                  <a:pt x="56" y="3244"/>
                </a:lnTo>
                <a:lnTo>
                  <a:pt x="68" y="3222"/>
                </a:lnTo>
                <a:lnTo>
                  <a:pt x="80" y="3197"/>
                </a:lnTo>
                <a:lnTo>
                  <a:pt x="90" y="3171"/>
                </a:lnTo>
                <a:lnTo>
                  <a:pt x="99" y="3142"/>
                </a:lnTo>
                <a:lnTo>
                  <a:pt x="106" y="3109"/>
                </a:lnTo>
                <a:lnTo>
                  <a:pt x="111" y="3071"/>
                </a:lnTo>
                <a:lnTo>
                  <a:pt x="113" y="3028"/>
                </a:lnTo>
                <a:lnTo>
                  <a:pt x="111" y="2985"/>
                </a:lnTo>
                <a:lnTo>
                  <a:pt x="106" y="2947"/>
                </a:lnTo>
                <a:lnTo>
                  <a:pt x="99" y="2914"/>
                </a:lnTo>
                <a:lnTo>
                  <a:pt x="90" y="2885"/>
                </a:lnTo>
                <a:lnTo>
                  <a:pt x="80" y="2858"/>
                </a:lnTo>
                <a:lnTo>
                  <a:pt x="68" y="2834"/>
                </a:lnTo>
                <a:lnTo>
                  <a:pt x="44" y="2787"/>
                </a:lnTo>
                <a:lnTo>
                  <a:pt x="33" y="2763"/>
                </a:lnTo>
                <a:lnTo>
                  <a:pt x="22" y="2736"/>
                </a:lnTo>
                <a:lnTo>
                  <a:pt x="13" y="2707"/>
                </a:lnTo>
                <a:lnTo>
                  <a:pt x="7" y="2674"/>
                </a:lnTo>
                <a:lnTo>
                  <a:pt x="1" y="2637"/>
                </a:lnTo>
                <a:lnTo>
                  <a:pt x="0" y="2593"/>
                </a:lnTo>
                <a:lnTo>
                  <a:pt x="1" y="2550"/>
                </a:lnTo>
                <a:lnTo>
                  <a:pt x="7" y="2512"/>
                </a:lnTo>
                <a:lnTo>
                  <a:pt x="13" y="2479"/>
                </a:lnTo>
                <a:lnTo>
                  <a:pt x="22" y="2451"/>
                </a:lnTo>
                <a:lnTo>
                  <a:pt x="33" y="2424"/>
                </a:lnTo>
                <a:lnTo>
                  <a:pt x="44" y="2401"/>
                </a:lnTo>
                <a:lnTo>
                  <a:pt x="68" y="2354"/>
                </a:lnTo>
                <a:lnTo>
                  <a:pt x="80" y="2329"/>
                </a:lnTo>
                <a:lnTo>
                  <a:pt x="90" y="2303"/>
                </a:lnTo>
                <a:lnTo>
                  <a:pt x="99" y="2274"/>
                </a:lnTo>
                <a:lnTo>
                  <a:pt x="106" y="2241"/>
                </a:lnTo>
                <a:lnTo>
                  <a:pt x="111" y="2203"/>
                </a:lnTo>
                <a:lnTo>
                  <a:pt x="113" y="2159"/>
                </a:lnTo>
                <a:lnTo>
                  <a:pt x="111" y="2117"/>
                </a:lnTo>
                <a:lnTo>
                  <a:pt x="106" y="2079"/>
                </a:lnTo>
                <a:lnTo>
                  <a:pt x="99" y="2046"/>
                </a:lnTo>
                <a:lnTo>
                  <a:pt x="90" y="2017"/>
                </a:lnTo>
                <a:lnTo>
                  <a:pt x="80" y="1991"/>
                </a:lnTo>
                <a:lnTo>
                  <a:pt x="68" y="1966"/>
                </a:lnTo>
                <a:lnTo>
                  <a:pt x="56" y="1943"/>
                </a:lnTo>
                <a:lnTo>
                  <a:pt x="44" y="1919"/>
                </a:lnTo>
                <a:lnTo>
                  <a:pt x="33" y="1896"/>
                </a:lnTo>
                <a:lnTo>
                  <a:pt x="22" y="1869"/>
                </a:lnTo>
                <a:lnTo>
                  <a:pt x="13" y="1841"/>
                </a:lnTo>
                <a:lnTo>
                  <a:pt x="7" y="1807"/>
                </a:lnTo>
                <a:lnTo>
                  <a:pt x="1" y="1770"/>
                </a:lnTo>
                <a:lnTo>
                  <a:pt x="0" y="1727"/>
                </a:lnTo>
                <a:lnTo>
                  <a:pt x="1" y="1683"/>
                </a:lnTo>
                <a:lnTo>
                  <a:pt x="7" y="1646"/>
                </a:lnTo>
                <a:lnTo>
                  <a:pt x="13" y="1613"/>
                </a:lnTo>
                <a:lnTo>
                  <a:pt x="22" y="1583"/>
                </a:lnTo>
                <a:lnTo>
                  <a:pt x="33" y="1557"/>
                </a:lnTo>
                <a:lnTo>
                  <a:pt x="44" y="1533"/>
                </a:lnTo>
                <a:lnTo>
                  <a:pt x="56" y="1509"/>
                </a:lnTo>
                <a:lnTo>
                  <a:pt x="68" y="1486"/>
                </a:lnTo>
                <a:lnTo>
                  <a:pt x="80" y="1461"/>
                </a:lnTo>
                <a:lnTo>
                  <a:pt x="90" y="1435"/>
                </a:lnTo>
                <a:lnTo>
                  <a:pt x="99" y="1406"/>
                </a:lnTo>
                <a:lnTo>
                  <a:pt x="106" y="1373"/>
                </a:lnTo>
                <a:lnTo>
                  <a:pt x="111" y="1335"/>
                </a:lnTo>
                <a:lnTo>
                  <a:pt x="113" y="1292"/>
                </a:lnTo>
                <a:lnTo>
                  <a:pt x="111" y="1249"/>
                </a:lnTo>
                <a:lnTo>
                  <a:pt x="106" y="1211"/>
                </a:lnTo>
                <a:lnTo>
                  <a:pt x="99" y="1178"/>
                </a:lnTo>
                <a:lnTo>
                  <a:pt x="90" y="1149"/>
                </a:lnTo>
                <a:lnTo>
                  <a:pt x="80" y="1123"/>
                </a:lnTo>
                <a:lnTo>
                  <a:pt x="68" y="1098"/>
                </a:lnTo>
                <a:lnTo>
                  <a:pt x="56" y="1076"/>
                </a:lnTo>
                <a:lnTo>
                  <a:pt x="44" y="1053"/>
                </a:lnTo>
                <a:lnTo>
                  <a:pt x="33" y="1028"/>
                </a:lnTo>
                <a:lnTo>
                  <a:pt x="22" y="1001"/>
                </a:lnTo>
                <a:lnTo>
                  <a:pt x="13" y="973"/>
                </a:lnTo>
                <a:lnTo>
                  <a:pt x="7" y="940"/>
                </a:lnTo>
                <a:lnTo>
                  <a:pt x="1" y="902"/>
                </a:lnTo>
                <a:lnTo>
                  <a:pt x="0" y="859"/>
                </a:lnTo>
                <a:lnTo>
                  <a:pt x="1" y="816"/>
                </a:lnTo>
                <a:lnTo>
                  <a:pt x="7" y="778"/>
                </a:lnTo>
                <a:lnTo>
                  <a:pt x="13" y="745"/>
                </a:lnTo>
                <a:lnTo>
                  <a:pt x="22" y="716"/>
                </a:lnTo>
                <a:lnTo>
                  <a:pt x="33" y="690"/>
                </a:lnTo>
                <a:lnTo>
                  <a:pt x="44" y="665"/>
                </a:lnTo>
                <a:lnTo>
                  <a:pt x="56" y="641"/>
                </a:lnTo>
                <a:lnTo>
                  <a:pt x="68" y="618"/>
                </a:lnTo>
                <a:lnTo>
                  <a:pt x="80" y="594"/>
                </a:lnTo>
                <a:lnTo>
                  <a:pt x="90" y="568"/>
                </a:lnTo>
                <a:lnTo>
                  <a:pt x="99" y="538"/>
                </a:lnTo>
                <a:lnTo>
                  <a:pt x="106" y="505"/>
                </a:lnTo>
                <a:lnTo>
                  <a:pt x="111" y="469"/>
                </a:lnTo>
                <a:lnTo>
                  <a:pt x="113" y="424"/>
                </a:lnTo>
                <a:lnTo>
                  <a:pt x="111" y="382"/>
                </a:lnTo>
                <a:lnTo>
                  <a:pt x="106" y="344"/>
                </a:lnTo>
                <a:lnTo>
                  <a:pt x="99" y="313"/>
                </a:lnTo>
                <a:lnTo>
                  <a:pt x="90" y="284"/>
                </a:lnTo>
                <a:lnTo>
                  <a:pt x="80" y="258"/>
                </a:lnTo>
                <a:lnTo>
                  <a:pt x="69" y="233"/>
                </a:lnTo>
                <a:lnTo>
                  <a:pt x="58" y="211"/>
                </a:lnTo>
                <a:lnTo>
                  <a:pt x="46" y="187"/>
                </a:lnTo>
                <a:lnTo>
                  <a:pt x="34" y="164"/>
                </a:lnTo>
                <a:lnTo>
                  <a:pt x="24" y="137"/>
                </a:lnTo>
                <a:lnTo>
                  <a:pt x="14" y="110"/>
                </a:lnTo>
                <a:lnTo>
                  <a:pt x="8" y="77"/>
                </a:lnTo>
                <a:lnTo>
                  <a:pt x="3" y="42"/>
                </a:lnTo>
                <a:lnTo>
                  <a:pt x="0" y="0"/>
                </a:lnTo>
                <a:close/>
              </a:path>
            </a:pathLst>
          </a:custGeom>
          <a:solidFill>
            <a:schemeClr val="tx2"/>
          </a:solidFill>
          <a:ln w="0">
            <a:noFill/>
            <a:prstDash val="solid"/>
            <a:round/>
            <a:headEnd/>
            <a:tailEnd/>
          </a:ln>
        </p:spPr>
      </p:sp>
      <p:sp>
        <p:nvSpPr>
          <p:cNvPr id="12" name="Rectangle 11"/>
          <p:cNvSpPr/>
          <p:nvPr/>
        </p:nvSpPr>
        <p:spPr>
          <a:xfrm>
            <a:off x="0" y="0"/>
            <a:ext cx="21259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253413" y="457200"/>
            <a:ext cx="2319088" cy="1196670"/>
          </a:xfrm>
        </p:spPr>
        <p:txBody>
          <a:bodyPr anchor="b">
            <a:normAutofit/>
          </a:bodyPr>
          <a:lstStyle>
            <a:lvl1pPr>
              <a:lnSpc>
                <a:spcPct val="100000"/>
              </a:lnSpc>
              <a:defRPr sz="1800" b="1" i="0" spc="225" baseline="0">
                <a:solidFill>
                  <a:schemeClr val="accent1"/>
                </a:solidFill>
                <a:latin typeface="+mn-lt"/>
              </a:defRPr>
            </a:lvl1pPr>
          </a:lstStyle>
          <a:p>
            <a:r>
              <a:rPr lang="en-US"/>
              <a:t>Click to edit Master title style</a:t>
            </a:r>
            <a:endParaRPr lang="en-US" dirty="0"/>
          </a:p>
        </p:txBody>
      </p:sp>
      <p:sp>
        <p:nvSpPr>
          <p:cNvPr id="4" name="Text Placeholder 3"/>
          <p:cNvSpPr>
            <a:spLocks noGrp="1"/>
          </p:cNvSpPr>
          <p:nvPr>
            <p:ph type="body" sz="half" idx="2"/>
          </p:nvPr>
        </p:nvSpPr>
        <p:spPr>
          <a:xfrm>
            <a:off x="6253413" y="1741336"/>
            <a:ext cx="2319088" cy="4164164"/>
          </a:xfrm>
        </p:spPr>
        <p:txBody>
          <a:bodyPr>
            <a:normAutofit/>
          </a:bodyPr>
          <a:lstStyle>
            <a:lvl1pPr marL="0" indent="0">
              <a:lnSpc>
                <a:spcPct val="110000"/>
              </a:lnSpc>
              <a:spcBef>
                <a:spcPts val="1200"/>
              </a:spcBef>
              <a:buNone/>
              <a:defRPr sz="1400" baseline="0">
                <a:solidFill>
                  <a:schemeClr val="bg2"/>
                </a:soli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a:xfrm>
            <a:off x="574463" y="6375679"/>
            <a:ext cx="924342" cy="348462"/>
          </a:xfrm>
        </p:spPr>
        <p:txBody>
          <a:bodyPr/>
          <a:lstStyle/>
          <a:p>
            <a:fld id="{3C8E4735-C637-46A3-94EB-AB3AC4188D2F}" type="datetime2">
              <a:rPr lang="en-US" smtClean="0"/>
              <a:t>Saturday, January 16, 2021</a:t>
            </a:fld>
            <a:endParaRPr lang="en-US"/>
          </a:p>
        </p:txBody>
      </p:sp>
      <p:sp>
        <p:nvSpPr>
          <p:cNvPr id="6" name="Footer Placeholder 5"/>
          <p:cNvSpPr>
            <a:spLocks noGrp="1"/>
          </p:cNvSpPr>
          <p:nvPr>
            <p:ph type="ftr" sz="quarter" idx="11"/>
          </p:nvPr>
        </p:nvSpPr>
        <p:spPr>
          <a:xfrm>
            <a:off x="1577716" y="6375679"/>
            <a:ext cx="2611634" cy="345796"/>
          </a:xfrm>
        </p:spPr>
        <p:txBody>
          <a:bodyPr/>
          <a:lstStyle/>
          <a:p>
            <a:endParaRPr lang="en-US"/>
          </a:p>
        </p:txBody>
      </p:sp>
      <p:sp>
        <p:nvSpPr>
          <p:cNvPr id="7" name="Slide Number Placeholder 6"/>
          <p:cNvSpPr>
            <a:spLocks noGrp="1"/>
          </p:cNvSpPr>
          <p:nvPr>
            <p:ph type="sldNum" sz="quarter" idx="12"/>
          </p:nvPr>
        </p:nvSpPr>
        <p:spPr>
          <a:xfrm>
            <a:off x="4256153" y="6375679"/>
            <a:ext cx="947460" cy="345796"/>
          </a:xfrm>
        </p:spPr>
        <p:txBody>
          <a:bodyPr/>
          <a:lstStyle/>
          <a:p>
            <a:fld id="{C01389E6-C847-4AD0-B56D-D205B2EAB1EE}" type="slidenum">
              <a:rPr lang="en-US" smtClean="0"/>
              <a:t>‹#›</a:t>
            </a:fld>
            <a:endParaRPr lang="en-US"/>
          </a:p>
        </p:txBody>
      </p:sp>
      <p:sp>
        <p:nvSpPr>
          <p:cNvPr id="13" name="Rectangle 12" title="left edge border"/>
          <p:cNvSpPr/>
          <p:nvPr/>
        </p:nvSpPr>
        <p:spPr>
          <a:xfrm>
            <a:off x="0" y="0"/>
            <a:ext cx="21259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5772392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938758" y="382385"/>
            <a:ext cx="7633742" cy="1492132"/>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938758" y="2286002"/>
            <a:ext cx="7633742" cy="3593591"/>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938758" y="6375679"/>
            <a:ext cx="1747292" cy="348462"/>
          </a:xfrm>
          <a:prstGeom prst="rect">
            <a:avLst/>
          </a:prstGeom>
        </p:spPr>
        <p:txBody>
          <a:bodyPr vert="horz" lIns="91440" tIns="45720" rIns="91440" bIns="45720" rtlCol="0" anchor="ctr"/>
          <a:lstStyle>
            <a:lvl1pPr algn="l">
              <a:defRPr sz="1000">
                <a:solidFill>
                  <a:schemeClr val="tx1">
                    <a:lumMod val="65000"/>
                    <a:lumOff val="35000"/>
                  </a:schemeClr>
                </a:solidFill>
              </a:defRPr>
            </a:lvl1pPr>
          </a:lstStyle>
          <a:p>
            <a:fld id="{AE0C963C-C1DB-4AFD-9DDC-0691666BF49B}" type="datetime2">
              <a:rPr lang="en-US" smtClean="0"/>
              <a:pPr/>
              <a:t>Saturday, January 16, 2021</a:t>
            </a:fld>
            <a:endParaRPr lang="en-US" cap="all" dirty="0"/>
          </a:p>
        </p:txBody>
      </p:sp>
      <p:sp>
        <p:nvSpPr>
          <p:cNvPr id="5" name="Footer Placeholder 4"/>
          <p:cNvSpPr>
            <a:spLocks noGrp="1"/>
          </p:cNvSpPr>
          <p:nvPr>
            <p:ph type="ftr" sz="quarter" idx="3"/>
          </p:nvPr>
        </p:nvSpPr>
        <p:spPr>
          <a:xfrm>
            <a:off x="3028950" y="6375679"/>
            <a:ext cx="3086100" cy="345796"/>
          </a:xfrm>
          <a:prstGeom prst="rect">
            <a:avLst/>
          </a:prstGeom>
        </p:spPr>
        <p:txBody>
          <a:bodyPr vert="horz" lIns="91440" tIns="45720" rIns="91440" bIns="45720" rtlCol="0" anchor="ctr"/>
          <a:lstStyle>
            <a:lvl1pPr algn="ctr">
              <a:defRPr sz="1000">
                <a:solidFill>
                  <a:schemeClr val="tx1">
                    <a:lumMod val="65000"/>
                    <a:lumOff val="35000"/>
                  </a:schemeClr>
                </a:solidFill>
              </a:defRPr>
            </a:lvl1pPr>
          </a:lstStyle>
          <a:p>
            <a:pPr algn="l"/>
            <a:endParaRPr lang="en-US"/>
          </a:p>
        </p:txBody>
      </p:sp>
      <p:sp>
        <p:nvSpPr>
          <p:cNvPr id="6" name="Slide Number Placeholder 5"/>
          <p:cNvSpPr>
            <a:spLocks noGrp="1"/>
          </p:cNvSpPr>
          <p:nvPr>
            <p:ph type="sldNum" sz="quarter" idx="4"/>
          </p:nvPr>
        </p:nvSpPr>
        <p:spPr>
          <a:xfrm>
            <a:off x="6457951" y="6375679"/>
            <a:ext cx="2114549" cy="345796"/>
          </a:xfrm>
          <a:prstGeom prst="rect">
            <a:avLst/>
          </a:prstGeom>
        </p:spPr>
        <p:txBody>
          <a:bodyPr vert="horz" lIns="91440" tIns="45720" rIns="91440" bIns="45720" rtlCol="0" anchor="ctr"/>
          <a:lstStyle>
            <a:lvl1pPr algn="r">
              <a:defRPr sz="1000">
                <a:solidFill>
                  <a:schemeClr val="tx1">
                    <a:lumMod val="65000"/>
                    <a:lumOff val="35000"/>
                  </a:schemeClr>
                </a:solidFill>
              </a:defRPr>
            </a:lvl1pPr>
          </a:lstStyle>
          <a:p>
            <a:fld id="{C01389E6-C847-4AD0-B56D-D205B2EAB1EE}" type="slidenum">
              <a:rPr lang="en-US" smtClean="0"/>
              <a:pPr/>
              <a:t>‹#›</a:t>
            </a:fld>
            <a:endParaRPr lang="en-US" sz="600" dirty="0"/>
          </a:p>
        </p:txBody>
      </p:sp>
      <p:sp>
        <p:nvSpPr>
          <p:cNvPr id="12" name="Rectangle 11"/>
          <p:cNvSpPr/>
          <p:nvPr/>
        </p:nvSpPr>
        <p:spPr>
          <a:xfrm>
            <a:off x="8931402" y="0"/>
            <a:ext cx="21259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title="right edge border"/>
          <p:cNvSpPr/>
          <p:nvPr/>
        </p:nvSpPr>
        <p:spPr>
          <a:xfrm>
            <a:off x="8931402" y="0"/>
            <a:ext cx="21259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Freeform 5"/>
          <p:cNvSpPr/>
          <p:nvPr/>
        </p:nvSpPr>
        <p:spPr bwMode="auto">
          <a:xfrm>
            <a:off x="1" y="0"/>
            <a:ext cx="679090" cy="6858000"/>
          </a:xfrm>
          <a:custGeom>
            <a:avLst/>
            <a:gdLst/>
            <a:ahLst/>
            <a:cxnLst/>
            <a:rect l="0" t="0" r="r" b="b"/>
            <a:pathLst>
              <a:path w="211" h="2160">
                <a:moveTo>
                  <a:pt x="155" y="1728"/>
                </a:moveTo>
                <a:cubicBezTo>
                  <a:pt x="155" y="1620"/>
                  <a:pt x="211" y="1620"/>
                  <a:pt x="211" y="1512"/>
                </a:cubicBezTo>
                <a:cubicBezTo>
                  <a:pt x="211" y="1404"/>
                  <a:pt x="155" y="1404"/>
                  <a:pt x="155" y="1296"/>
                </a:cubicBezTo>
                <a:cubicBezTo>
                  <a:pt x="155" y="1188"/>
                  <a:pt x="211" y="1188"/>
                  <a:pt x="211" y="1080"/>
                </a:cubicBezTo>
                <a:cubicBezTo>
                  <a:pt x="211" y="972"/>
                  <a:pt x="155" y="972"/>
                  <a:pt x="155" y="864"/>
                </a:cubicBezTo>
                <a:cubicBezTo>
                  <a:pt x="155" y="756"/>
                  <a:pt x="211" y="756"/>
                  <a:pt x="211" y="648"/>
                </a:cubicBezTo>
                <a:cubicBezTo>
                  <a:pt x="211" y="540"/>
                  <a:pt x="155" y="540"/>
                  <a:pt x="155" y="432"/>
                </a:cubicBezTo>
                <a:cubicBezTo>
                  <a:pt x="155" y="324"/>
                  <a:pt x="211" y="324"/>
                  <a:pt x="211" y="216"/>
                </a:cubicBezTo>
                <a:cubicBezTo>
                  <a:pt x="211" y="108"/>
                  <a:pt x="155" y="108"/>
                  <a:pt x="155" y="0"/>
                </a:cubicBezTo>
                <a:cubicBezTo>
                  <a:pt x="0" y="0"/>
                  <a:pt x="0" y="0"/>
                  <a:pt x="0" y="0"/>
                </a:cubicBezTo>
                <a:cubicBezTo>
                  <a:pt x="0" y="2160"/>
                  <a:pt x="0" y="2160"/>
                  <a:pt x="0" y="2160"/>
                </a:cubicBezTo>
                <a:cubicBezTo>
                  <a:pt x="155" y="2160"/>
                  <a:pt x="155" y="2160"/>
                  <a:pt x="155" y="2160"/>
                </a:cubicBezTo>
                <a:cubicBezTo>
                  <a:pt x="155" y="2052"/>
                  <a:pt x="211" y="2052"/>
                  <a:pt x="211" y="1944"/>
                </a:cubicBezTo>
                <a:cubicBezTo>
                  <a:pt x="211" y="1836"/>
                  <a:pt x="155" y="1836"/>
                  <a:pt x="155" y="1728"/>
                </a:cubicBezTo>
                <a:close/>
              </a:path>
            </a:pathLst>
          </a:custGeom>
          <a:solidFill>
            <a:schemeClr val="tx2"/>
          </a:solidFill>
          <a:ln>
            <a:noFill/>
          </a:ln>
        </p:spPr>
      </p:sp>
    </p:spTree>
    <p:extLst>
      <p:ext uri="{BB962C8B-B14F-4D97-AF65-F5344CB8AC3E}">
        <p14:creationId xmlns:p14="http://schemas.microsoft.com/office/powerpoint/2010/main" val="493203758"/>
      </p:ext>
    </p:extLst>
  </p:cSld>
  <p:clrMap bg1="lt1" tx1="dk1" bg2="lt2" tx2="dk2" accent1="accent1" accent2="accent2" accent3="accent3" accent4="accent4" accent5="accent5" accent6="accent6" hlink="hlink" folHlink="folHlink"/>
  <p:sldLayoutIdLst>
    <p:sldLayoutId id="2147483688" r:id="rId1"/>
    <p:sldLayoutId id="2147483689" r:id="rId2"/>
    <p:sldLayoutId id="2147483690" r:id="rId3"/>
    <p:sldLayoutId id="2147483691" r:id="rId4"/>
    <p:sldLayoutId id="2147483692" r:id="rId5"/>
    <p:sldLayoutId id="2147483693" r:id="rId6"/>
    <p:sldLayoutId id="2147483694" r:id="rId7"/>
    <p:sldLayoutId id="2147483695" r:id="rId8"/>
    <p:sldLayoutId id="2147483696" r:id="rId9"/>
    <p:sldLayoutId id="2147483697" r:id="rId10"/>
    <p:sldLayoutId id="2147483698" r:id="rId11"/>
  </p:sldLayoutIdLst>
  <p:hf sldNum="0" hdr="0" ftr="0" dt="0"/>
  <p:txStyles>
    <p:titleStyle>
      <a:lvl1pPr algn="l" defTabSz="685800" rtl="0" eaLnBrk="1" latinLnBrk="0" hangingPunct="1">
        <a:lnSpc>
          <a:spcPct val="90000"/>
        </a:lnSpc>
        <a:spcBef>
          <a:spcPct val="0"/>
        </a:spcBef>
        <a:buNone/>
        <a:defRPr sz="5100" kern="1200" cap="all" spc="150" baseline="0">
          <a:solidFill>
            <a:schemeClr val="tx2"/>
          </a:solidFill>
          <a:latin typeface="+mj-lt"/>
          <a:ea typeface="+mj-ea"/>
          <a:cs typeface="+mj-cs"/>
        </a:defRPr>
      </a:lvl1pPr>
    </p:titleStyle>
    <p:bodyStyle>
      <a:lvl1pPr marL="228600" indent="-228600" algn="l" defTabSz="685800" rtl="0" eaLnBrk="1" latinLnBrk="0" hangingPunct="1">
        <a:lnSpc>
          <a:spcPct val="110000"/>
        </a:lnSpc>
        <a:spcBef>
          <a:spcPts val="700"/>
        </a:spcBef>
        <a:buClr>
          <a:schemeClr val="tx2"/>
        </a:buClr>
        <a:buFont typeface="Arial" panose="020B0604020202020204" pitchFamily="34" charset="0"/>
        <a:buChar char="•"/>
        <a:defRPr sz="2000" kern="1200">
          <a:solidFill>
            <a:schemeClr val="tx1">
              <a:lumMod val="65000"/>
              <a:lumOff val="35000"/>
            </a:schemeClr>
          </a:solidFill>
          <a:latin typeface="+mn-lt"/>
          <a:ea typeface="+mn-ea"/>
          <a:cs typeface="+mn-cs"/>
        </a:defRPr>
      </a:lvl1pPr>
      <a:lvl2pPr marL="685800" indent="-228600" algn="l" defTabSz="685800" rtl="0" eaLnBrk="1" latinLnBrk="0" hangingPunct="1">
        <a:lnSpc>
          <a:spcPct val="110000"/>
        </a:lnSpc>
        <a:spcBef>
          <a:spcPts val="700"/>
        </a:spcBef>
        <a:buClr>
          <a:schemeClr val="tx2"/>
        </a:buClr>
        <a:buFont typeface="Gill Sans MT" panose="020B0502020104020203" pitchFamily="34" charset="0"/>
        <a:buChar char="–"/>
        <a:defRPr sz="1800" kern="1200">
          <a:solidFill>
            <a:schemeClr val="tx1">
              <a:lumMod val="65000"/>
              <a:lumOff val="35000"/>
            </a:schemeClr>
          </a:solidFill>
          <a:latin typeface="+mn-lt"/>
          <a:ea typeface="+mn-ea"/>
          <a:cs typeface="+mn-cs"/>
        </a:defRPr>
      </a:lvl2pPr>
      <a:lvl3pPr marL="1143000" indent="-228600" algn="l" defTabSz="685800" rtl="0" eaLnBrk="1" latinLnBrk="0" hangingPunct="1">
        <a:lnSpc>
          <a:spcPct val="110000"/>
        </a:lnSpc>
        <a:spcBef>
          <a:spcPts val="700"/>
        </a:spcBef>
        <a:buClr>
          <a:schemeClr val="tx2"/>
        </a:buClr>
        <a:buFont typeface="Arial" panose="020B0604020202020204" pitchFamily="34" charset="0"/>
        <a:buChar char="•"/>
        <a:defRPr sz="1600" kern="1200">
          <a:solidFill>
            <a:schemeClr val="tx1">
              <a:lumMod val="65000"/>
              <a:lumOff val="35000"/>
            </a:schemeClr>
          </a:solidFill>
          <a:latin typeface="+mn-lt"/>
          <a:ea typeface="+mn-ea"/>
          <a:cs typeface="+mn-cs"/>
        </a:defRPr>
      </a:lvl3pPr>
      <a:lvl4pPr marL="1600200" indent="-228600" algn="l" defTabSz="685800" rtl="0" eaLnBrk="1" latinLnBrk="0" hangingPunct="1">
        <a:lnSpc>
          <a:spcPct val="110000"/>
        </a:lnSpc>
        <a:spcBef>
          <a:spcPts val="700"/>
        </a:spcBef>
        <a:buClr>
          <a:schemeClr val="tx2"/>
        </a:buClr>
        <a:buFont typeface="Gill Sans MT" panose="020B0502020104020203" pitchFamily="34" charset="0"/>
        <a:buChar char="–"/>
        <a:defRPr sz="1400" kern="1200">
          <a:solidFill>
            <a:schemeClr val="tx1">
              <a:lumMod val="65000"/>
              <a:lumOff val="35000"/>
            </a:schemeClr>
          </a:solidFill>
          <a:latin typeface="+mn-lt"/>
          <a:ea typeface="+mn-ea"/>
          <a:cs typeface="+mn-cs"/>
        </a:defRPr>
      </a:lvl4pPr>
      <a:lvl5pPr marL="2057400" indent="-228600" algn="l" defTabSz="685800" rtl="0" eaLnBrk="1" latinLnBrk="0" hangingPunct="1">
        <a:lnSpc>
          <a:spcPct val="110000"/>
        </a:lnSpc>
        <a:spcBef>
          <a:spcPts val="700"/>
        </a:spcBef>
        <a:buClr>
          <a:schemeClr val="tx2"/>
        </a:buClr>
        <a:buFont typeface="Arial" panose="020B0604020202020204" pitchFamily="34" charset="0"/>
        <a:buChar char="•"/>
        <a:defRPr sz="1400" kern="1200">
          <a:solidFill>
            <a:schemeClr val="tx1">
              <a:lumMod val="65000"/>
              <a:lumOff val="35000"/>
            </a:schemeClr>
          </a:solidFill>
          <a:latin typeface="+mn-lt"/>
          <a:ea typeface="+mn-ea"/>
          <a:cs typeface="+mn-cs"/>
        </a:defRPr>
      </a:lvl5pPr>
      <a:lvl6pPr marL="2514600" indent="-228600" algn="l" defTabSz="685800" rtl="0" eaLnBrk="1" latinLnBrk="0" hangingPunct="1">
        <a:lnSpc>
          <a:spcPct val="110000"/>
        </a:lnSpc>
        <a:spcBef>
          <a:spcPts val="700"/>
        </a:spcBef>
        <a:buClr>
          <a:schemeClr val="tx2"/>
        </a:buClr>
        <a:buFont typeface="Gill Sans MT" panose="020B0502020104020203" pitchFamily="34" charset="0"/>
        <a:buChar char="–"/>
        <a:defRPr sz="1400" kern="1200">
          <a:solidFill>
            <a:schemeClr val="tx1">
              <a:lumMod val="65000"/>
              <a:lumOff val="35000"/>
            </a:schemeClr>
          </a:solidFill>
          <a:latin typeface="+mn-lt"/>
          <a:ea typeface="+mn-ea"/>
          <a:cs typeface="+mn-cs"/>
        </a:defRPr>
      </a:lvl6pPr>
      <a:lvl7pPr marL="2971800" indent="-228600" algn="l" defTabSz="685800" rtl="0" eaLnBrk="1" latinLnBrk="0" hangingPunct="1">
        <a:lnSpc>
          <a:spcPct val="110000"/>
        </a:lnSpc>
        <a:spcBef>
          <a:spcPts val="700"/>
        </a:spcBef>
        <a:buClr>
          <a:schemeClr val="tx2"/>
        </a:buClr>
        <a:buFont typeface="Arial" panose="020B0604020202020204" pitchFamily="34" charset="0"/>
        <a:buChar char="•"/>
        <a:defRPr sz="1400" kern="1200">
          <a:solidFill>
            <a:schemeClr val="tx1">
              <a:lumMod val="65000"/>
              <a:lumOff val="35000"/>
            </a:schemeClr>
          </a:solidFill>
          <a:latin typeface="+mn-lt"/>
          <a:ea typeface="+mn-ea"/>
          <a:cs typeface="+mn-cs"/>
        </a:defRPr>
      </a:lvl7pPr>
      <a:lvl8pPr marL="3429000" indent="-228600" algn="l" defTabSz="685800" rtl="0" eaLnBrk="1" latinLnBrk="0" hangingPunct="1">
        <a:lnSpc>
          <a:spcPct val="110000"/>
        </a:lnSpc>
        <a:spcBef>
          <a:spcPts val="700"/>
        </a:spcBef>
        <a:buClr>
          <a:schemeClr val="tx2"/>
        </a:buClr>
        <a:buFont typeface="Gill Sans MT" panose="020B0502020104020203" pitchFamily="34" charset="0"/>
        <a:buChar char="–"/>
        <a:defRPr sz="1400" kern="1200" baseline="0">
          <a:solidFill>
            <a:schemeClr val="tx1">
              <a:lumMod val="65000"/>
              <a:lumOff val="35000"/>
            </a:schemeClr>
          </a:solidFill>
          <a:latin typeface="+mn-lt"/>
          <a:ea typeface="+mn-ea"/>
          <a:cs typeface="+mn-cs"/>
        </a:defRPr>
      </a:lvl8pPr>
      <a:lvl9pPr marL="3886200" indent="-228600" algn="l" defTabSz="685800" rtl="0" eaLnBrk="1" latinLnBrk="0" hangingPunct="1">
        <a:lnSpc>
          <a:spcPct val="110000"/>
        </a:lnSpc>
        <a:spcBef>
          <a:spcPts val="700"/>
        </a:spcBef>
        <a:buClr>
          <a:schemeClr val="tx2"/>
        </a:buClr>
        <a:buFont typeface="Arial" panose="020B0604020202020204" pitchFamily="34" charset="0"/>
        <a:buChar char="•"/>
        <a:defRPr sz="1400" kern="1200" baseline="0">
          <a:solidFill>
            <a:schemeClr val="tx1">
              <a:lumMod val="65000"/>
              <a:lumOff val="35000"/>
            </a:schemeClr>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extLst>
    <p:ext uri="{27BBF7A9-308A-43DC-89C8-2F10F3537804}">
      <p15:sldGuideLst xmlns:p15="http://schemas.microsoft.com/office/powerpoint/2012/main">
        <p15:guide id="0" pos="594">
          <p15:clr>
            <a:srgbClr val="F26B43"/>
          </p15:clr>
        </p15:guide>
        <p15:guide id="1" pos="792">
          <p15:clr>
            <a:srgbClr val="F26B43"/>
          </p15:clr>
        </p15:guide>
        <p15:guide id="2" pos="7200">
          <p15:clr>
            <a:srgbClr val="F26B43"/>
          </p15:clr>
        </p15:guide>
        <p15:guide id="3" pos="5400">
          <p15:clr>
            <a:srgbClr val="F26B43"/>
          </p15:clr>
        </p15:guide>
        <p15:guide id="4" orient="horz" pos="4008">
          <p15:clr>
            <a:srgbClr val="F26B43"/>
          </p15:clr>
        </p15:guide>
        <p15:guide id="5" orient="horz" pos="1440">
          <p15:clr>
            <a:srgbClr val="F26B43"/>
          </p15:clr>
        </p15:guide>
        <p15:guide id="6" orient="horz" pos="3720">
          <p15:clr>
            <a:srgbClr val="F26B43"/>
          </p15:clr>
        </p15:guide>
        <p15:guide id="7" orient="horz" pos="240">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09F25C-1EB4-472B-8DDD-BAC0385EA065}"/>
              </a:ext>
            </a:extLst>
          </p:cNvPr>
          <p:cNvSpPr>
            <a:spLocks noGrp="1"/>
          </p:cNvSpPr>
          <p:nvPr>
            <p:ph type="ctrTitle"/>
          </p:nvPr>
        </p:nvSpPr>
        <p:spPr>
          <a:xfrm>
            <a:off x="808892" y="2210969"/>
            <a:ext cx="7738814" cy="2169825"/>
          </a:xfrm>
        </p:spPr>
        <p:txBody>
          <a:bodyPr>
            <a:spAutoFit/>
          </a:bodyPr>
          <a:lstStyle/>
          <a:p>
            <a:r>
              <a:rPr lang="en-US" dirty="0">
                <a:solidFill>
                  <a:schemeClr val="tx1"/>
                </a:solidFill>
              </a:rPr>
              <a:t>The Prayer Of Daniel</a:t>
            </a:r>
          </a:p>
        </p:txBody>
      </p:sp>
      <p:sp>
        <p:nvSpPr>
          <p:cNvPr id="3" name="Subtitle 2">
            <a:extLst>
              <a:ext uri="{FF2B5EF4-FFF2-40B4-BE49-F238E27FC236}">
                <a16:creationId xmlns:a16="http://schemas.microsoft.com/office/drawing/2014/main" id="{78E91ADA-E178-43AB-B28D-A9B0796EF932}"/>
              </a:ext>
            </a:extLst>
          </p:cNvPr>
          <p:cNvSpPr>
            <a:spLocks noGrp="1"/>
          </p:cNvSpPr>
          <p:nvPr>
            <p:ph type="subTitle" idx="1"/>
          </p:nvPr>
        </p:nvSpPr>
        <p:spPr>
          <a:xfrm>
            <a:off x="1661284" y="5979197"/>
            <a:ext cx="6034030" cy="800219"/>
          </a:xfrm>
        </p:spPr>
        <p:txBody>
          <a:bodyPr>
            <a:spAutoFit/>
          </a:bodyPr>
          <a:lstStyle/>
          <a:p>
            <a:r>
              <a:rPr kumimoji="0" lang="en-US" sz="4600" b="0" i="0" u="none" strike="noStrike" kern="1200" cap="all" spc="150" normalizeH="0" baseline="0" noProof="0" dirty="0">
                <a:ln>
                  <a:noFill/>
                </a:ln>
                <a:solidFill>
                  <a:schemeClr val="tx1"/>
                </a:solidFill>
                <a:effectLst/>
                <a:uLnTx/>
                <a:uFillTx/>
                <a:latin typeface="Impact" panose="020B0806030902050204"/>
                <a:ea typeface="+mj-ea"/>
                <a:cs typeface="+mj-cs"/>
              </a:rPr>
              <a:t>Daniel 9:1-19</a:t>
            </a:r>
            <a:endParaRPr lang="en-US" dirty="0">
              <a:solidFill>
                <a:schemeClr val="tx1"/>
              </a:solidFill>
            </a:endParaRPr>
          </a:p>
        </p:txBody>
      </p:sp>
    </p:spTree>
    <p:extLst>
      <p:ext uri="{BB962C8B-B14F-4D97-AF65-F5344CB8AC3E}">
        <p14:creationId xmlns:p14="http://schemas.microsoft.com/office/powerpoint/2010/main" val="415864035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B3A630E-2F86-4077-B15C-73400982701C}"/>
              </a:ext>
            </a:extLst>
          </p:cNvPr>
          <p:cNvSpPr>
            <a:spLocks noGrp="1"/>
          </p:cNvSpPr>
          <p:nvPr>
            <p:ph idx="1"/>
          </p:nvPr>
        </p:nvSpPr>
        <p:spPr>
          <a:xfrm>
            <a:off x="938758" y="2286002"/>
            <a:ext cx="7633742" cy="2585323"/>
          </a:xfrm>
        </p:spPr>
        <p:txBody>
          <a:bodyPr>
            <a:spAutoFit/>
          </a:bodyPr>
          <a:lstStyle/>
          <a:p>
            <a:pPr marL="0" indent="0">
              <a:buNone/>
            </a:pPr>
            <a:r>
              <a:rPr lang="en-US" sz="3200" b="1" i="0" u="none" strike="noStrike" baseline="0" dirty="0">
                <a:solidFill>
                  <a:schemeClr val="tx1"/>
                </a:solidFill>
              </a:rPr>
              <a:t>Petition (verses15-19).</a:t>
            </a:r>
          </a:p>
          <a:p>
            <a:pPr marL="0" indent="0">
              <a:buNone/>
            </a:pPr>
            <a:r>
              <a:rPr lang="en-US" sz="2800" b="0" u="none" strike="noStrike" baseline="0" dirty="0">
                <a:solidFill>
                  <a:schemeClr val="tx1"/>
                </a:solidFill>
                <a:latin typeface="Times New Roman" panose="02020603050405020304" pitchFamily="18" charset="0"/>
                <a:cs typeface="Times New Roman" panose="02020603050405020304" pitchFamily="18" charset="0"/>
              </a:rPr>
              <a:t>Daniel 9:16, </a:t>
            </a:r>
            <a:r>
              <a:rPr lang="en-US" sz="2800" b="0" i="1" u="none" strike="noStrike" baseline="0" dirty="0">
                <a:solidFill>
                  <a:schemeClr val="tx1"/>
                </a:solidFill>
                <a:latin typeface="Times New Roman" panose="02020603050405020304" pitchFamily="18" charset="0"/>
                <a:cs typeface="Times New Roman" panose="02020603050405020304" pitchFamily="18" charset="0"/>
              </a:rPr>
              <a:t>“O Lord, (I beseech thee KJV) according to all thy righteousness, let thine anger and thy wrath, I pray thee, be turned away from thy city Jerusalem, thy holy mountain.”</a:t>
            </a:r>
            <a:endParaRPr lang="en-US" sz="2800" b="0" i="0" u="none" strike="noStrike" baseline="0" dirty="0">
              <a:solidFill>
                <a:schemeClr val="tx1"/>
              </a:solidFill>
              <a:latin typeface="Times New Roman" panose="02020603050405020304" pitchFamily="18" charset="0"/>
              <a:cs typeface="Times New Roman" panose="02020603050405020304" pitchFamily="18" charset="0"/>
            </a:endParaRPr>
          </a:p>
        </p:txBody>
      </p:sp>
      <p:sp>
        <p:nvSpPr>
          <p:cNvPr id="6" name="Title 1">
            <a:extLst>
              <a:ext uri="{FF2B5EF4-FFF2-40B4-BE49-F238E27FC236}">
                <a16:creationId xmlns:a16="http://schemas.microsoft.com/office/drawing/2014/main" id="{2F3CDCDD-9E41-4418-8D41-7567E0A426F0}"/>
              </a:ext>
            </a:extLst>
          </p:cNvPr>
          <p:cNvSpPr>
            <a:spLocks noGrp="1"/>
          </p:cNvSpPr>
          <p:nvPr>
            <p:ph type="title"/>
          </p:nvPr>
        </p:nvSpPr>
        <p:spPr>
          <a:xfrm>
            <a:off x="938758" y="382385"/>
            <a:ext cx="7633742" cy="1505027"/>
          </a:xfrm>
        </p:spPr>
        <p:txBody>
          <a:bodyPr>
            <a:spAutoFit/>
          </a:bodyPr>
          <a:lstStyle/>
          <a:p>
            <a:r>
              <a:rPr lang="en-US" dirty="0">
                <a:solidFill>
                  <a:schemeClr val="tx1"/>
                </a:solidFill>
              </a:rPr>
              <a:t>The Prayer Of Daniel</a:t>
            </a:r>
            <a:br>
              <a:rPr lang="en-US" cap="none" dirty="0">
                <a:solidFill>
                  <a:schemeClr val="tx1"/>
                </a:solidFill>
              </a:rPr>
            </a:br>
            <a:r>
              <a:rPr lang="en-US" cap="none" dirty="0">
                <a:solidFill>
                  <a:schemeClr val="tx1"/>
                </a:solidFill>
              </a:rPr>
              <a:t>Daniel 9:1-19</a:t>
            </a:r>
            <a:endParaRPr lang="en-US" dirty="0">
              <a:solidFill>
                <a:schemeClr val="tx1"/>
              </a:solidFill>
            </a:endParaRPr>
          </a:p>
        </p:txBody>
      </p:sp>
    </p:spTree>
    <p:extLst>
      <p:ext uri="{BB962C8B-B14F-4D97-AF65-F5344CB8AC3E}">
        <p14:creationId xmlns:p14="http://schemas.microsoft.com/office/powerpoint/2010/main" val="296340919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B3A630E-2F86-4077-B15C-73400982701C}"/>
              </a:ext>
            </a:extLst>
          </p:cNvPr>
          <p:cNvSpPr>
            <a:spLocks noGrp="1"/>
          </p:cNvSpPr>
          <p:nvPr>
            <p:ph idx="1"/>
          </p:nvPr>
        </p:nvSpPr>
        <p:spPr>
          <a:xfrm>
            <a:off x="938758" y="2286002"/>
            <a:ext cx="7633742" cy="3059299"/>
          </a:xfrm>
        </p:spPr>
        <p:txBody>
          <a:bodyPr>
            <a:spAutoFit/>
          </a:bodyPr>
          <a:lstStyle/>
          <a:p>
            <a:pPr marL="0" indent="0">
              <a:buNone/>
            </a:pPr>
            <a:r>
              <a:rPr lang="en-US" sz="3200" b="1" i="0" u="none" strike="noStrike" baseline="0" dirty="0">
                <a:solidFill>
                  <a:schemeClr val="tx1"/>
                </a:solidFill>
              </a:rPr>
              <a:t>Petition (verses15-19).</a:t>
            </a:r>
          </a:p>
          <a:p>
            <a:r>
              <a:rPr lang="en-US" sz="2800" b="0" u="none" strike="noStrike" baseline="0" dirty="0">
                <a:solidFill>
                  <a:schemeClr val="tx1"/>
                </a:solidFill>
                <a:latin typeface="Times New Roman" panose="02020603050405020304" pitchFamily="18" charset="0"/>
                <a:cs typeface="Times New Roman" panose="02020603050405020304" pitchFamily="18" charset="0"/>
              </a:rPr>
              <a:t>Daniel 9:17, </a:t>
            </a:r>
            <a:r>
              <a:rPr lang="en-US" sz="2800" b="0" i="1" u="none" strike="noStrike" baseline="0" dirty="0">
                <a:solidFill>
                  <a:schemeClr val="tx1"/>
                </a:solidFill>
                <a:latin typeface="Times New Roman" panose="02020603050405020304" pitchFamily="18" charset="0"/>
                <a:cs typeface="Times New Roman" panose="02020603050405020304" pitchFamily="18" charset="0"/>
              </a:rPr>
              <a:t>“Now therefore, O our God, hearken unto the prayer of thy servant, and to his supplications, and cause thy face to shine upon</a:t>
            </a:r>
            <a:r>
              <a:rPr lang="en-US" sz="2800" b="0" i="1" u="sng" strike="noStrike" baseline="0" dirty="0">
                <a:solidFill>
                  <a:schemeClr val="tx1"/>
                </a:solidFill>
                <a:latin typeface="Times New Roman" panose="02020603050405020304" pitchFamily="18" charset="0"/>
                <a:cs typeface="Times New Roman" panose="02020603050405020304" pitchFamily="18" charset="0"/>
              </a:rPr>
              <a:t> </a:t>
            </a:r>
            <a:r>
              <a:rPr lang="en-US" sz="2800" b="1" i="1" u="sng" strike="noStrike" baseline="0" dirty="0">
                <a:solidFill>
                  <a:schemeClr val="tx1"/>
                </a:solidFill>
                <a:latin typeface="Times New Roman" panose="02020603050405020304" pitchFamily="18" charset="0"/>
                <a:cs typeface="Times New Roman" panose="02020603050405020304" pitchFamily="18" charset="0"/>
              </a:rPr>
              <a:t>thy sanctuary </a:t>
            </a:r>
            <a:r>
              <a:rPr lang="en-US" sz="2800" b="0" i="1" u="sng" strike="noStrike" baseline="0" dirty="0">
                <a:solidFill>
                  <a:schemeClr val="tx1"/>
                </a:solidFill>
                <a:latin typeface="Times New Roman" panose="02020603050405020304" pitchFamily="18" charset="0"/>
                <a:cs typeface="Times New Roman" panose="02020603050405020304" pitchFamily="18" charset="0"/>
              </a:rPr>
              <a:t>that is desolate</a:t>
            </a:r>
            <a:r>
              <a:rPr lang="en-US" sz="2800" b="0" i="1" u="none" strike="noStrike" baseline="0" dirty="0">
                <a:solidFill>
                  <a:schemeClr val="tx1"/>
                </a:solidFill>
                <a:latin typeface="Times New Roman" panose="02020603050405020304" pitchFamily="18" charset="0"/>
                <a:cs typeface="Times New Roman" panose="02020603050405020304" pitchFamily="18" charset="0"/>
              </a:rPr>
              <a:t>, for the Lord’s sake.”</a:t>
            </a:r>
            <a:endParaRPr lang="en-US" sz="2800" b="0" i="0" u="none" strike="noStrike" baseline="0" dirty="0">
              <a:solidFill>
                <a:schemeClr val="tx1"/>
              </a:solidFill>
              <a:latin typeface="Times New Roman" panose="02020603050405020304" pitchFamily="18" charset="0"/>
              <a:cs typeface="Times New Roman" panose="02020603050405020304" pitchFamily="18" charset="0"/>
            </a:endParaRPr>
          </a:p>
        </p:txBody>
      </p:sp>
      <p:sp>
        <p:nvSpPr>
          <p:cNvPr id="6" name="Title 1">
            <a:extLst>
              <a:ext uri="{FF2B5EF4-FFF2-40B4-BE49-F238E27FC236}">
                <a16:creationId xmlns:a16="http://schemas.microsoft.com/office/drawing/2014/main" id="{62D4C92A-0343-4F60-AA7E-F9F81CDC9958}"/>
              </a:ext>
            </a:extLst>
          </p:cNvPr>
          <p:cNvSpPr>
            <a:spLocks noGrp="1"/>
          </p:cNvSpPr>
          <p:nvPr>
            <p:ph type="title"/>
          </p:nvPr>
        </p:nvSpPr>
        <p:spPr>
          <a:xfrm>
            <a:off x="938758" y="382385"/>
            <a:ext cx="7633742" cy="1505027"/>
          </a:xfrm>
        </p:spPr>
        <p:txBody>
          <a:bodyPr>
            <a:spAutoFit/>
          </a:bodyPr>
          <a:lstStyle/>
          <a:p>
            <a:r>
              <a:rPr lang="en-US" dirty="0">
                <a:solidFill>
                  <a:schemeClr val="tx1"/>
                </a:solidFill>
              </a:rPr>
              <a:t>The Prayer Of Daniel</a:t>
            </a:r>
            <a:br>
              <a:rPr lang="en-US" cap="none" dirty="0">
                <a:solidFill>
                  <a:schemeClr val="tx1"/>
                </a:solidFill>
              </a:rPr>
            </a:br>
            <a:r>
              <a:rPr lang="en-US" cap="none" dirty="0">
                <a:solidFill>
                  <a:schemeClr val="tx1"/>
                </a:solidFill>
              </a:rPr>
              <a:t>Daniel 9:1-19</a:t>
            </a:r>
            <a:endParaRPr lang="en-US" dirty="0">
              <a:solidFill>
                <a:schemeClr val="tx1"/>
              </a:solidFill>
            </a:endParaRPr>
          </a:p>
        </p:txBody>
      </p:sp>
    </p:spTree>
    <p:extLst>
      <p:ext uri="{BB962C8B-B14F-4D97-AF65-F5344CB8AC3E}">
        <p14:creationId xmlns:p14="http://schemas.microsoft.com/office/powerpoint/2010/main" val="391784937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B3A630E-2F86-4077-B15C-73400982701C}"/>
              </a:ext>
            </a:extLst>
          </p:cNvPr>
          <p:cNvSpPr>
            <a:spLocks noGrp="1"/>
          </p:cNvSpPr>
          <p:nvPr>
            <p:ph idx="1"/>
          </p:nvPr>
        </p:nvSpPr>
        <p:spPr>
          <a:xfrm>
            <a:off x="938758" y="2286002"/>
            <a:ext cx="7633742" cy="3533275"/>
          </a:xfrm>
        </p:spPr>
        <p:txBody>
          <a:bodyPr>
            <a:spAutoFit/>
          </a:bodyPr>
          <a:lstStyle/>
          <a:p>
            <a:pPr marL="0" indent="0">
              <a:buNone/>
            </a:pPr>
            <a:r>
              <a:rPr lang="en-US" sz="3200" b="1" i="0" u="none" strike="noStrike" baseline="0" dirty="0">
                <a:solidFill>
                  <a:schemeClr val="tx1"/>
                </a:solidFill>
              </a:rPr>
              <a:t>Petition (verses15-19).</a:t>
            </a:r>
          </a:p>
          <a:p>
            <a:r>
              <a:rPr lang="en-US" sz="2800" b="0" u="none" strike="noStrike" baseline="0" dirty="0">
                <a:solidFill>
                  <a:schemeClr val="tx1"/>
                </a:solidFill>
                <a:latin typeface="Times New Roman" panose="02020603050405020304" pitchFamily="18" charset="0"/>
                <a:cs typeface="Times New Roman" panose="02020603050405020304" pitchFamily="18" charset="0"/>
              </a:rPr>
              <a:t>Daniel 9:18, </a:t>
            </a:r>
            <a:r>
              <a:rPr lang="en-US" sz="2800" b="0" i="1" u="none" strike="noStrike" baseline="0" dirty="0">
                <a:solidFill>
                  <a:schemeClr val="tx1"/>
                </a:solidFill>
                <a:latin typeface="Times New Roman" panose="02020603050405020304" pitchFamily="18" charset="0"/>
                <a:cs typeface="Times New Roman" panose="02020603050405020304" pitchFamily="18" charset="0"/>
              </a:rPr>
              <a:t>“O my God, incline thine ear, and hear; open thine eyes, and behold our desolations, and </a:t>
            </a:r>
            <a:r>
              <a:rPr lang="en-US" sz="2800" b="0" i="1" u="sng" strike="noStrike" baseline="0" dirty="0">
                <a:solidFill>
                  <a:schemeClr val="tx1"/>
                </a:solidFill>
                <a:latin typeface="Times New Roman" panose="02020603050405020304" pitchFamily="18" charset="0"/>
                <a:cs typeface="Times New Roman" panose="02020603050405020304" pitchFamily="18" charset="0"/>
              </a:rPr>
              <a:t>the city which is called by </a:t>
            </a:r>
            <a:r>
              <a:rPr lang="en-US" sz="2800" b="1" i="1" u="sng" strike="noStrike" baseline="0" dirty="0">
                <a:solidFill>
                  <a:schemeClr val="tx1"/>
                </a:solidFill>
                <a:latin typeface="Times New Roman" panose="02020603050405020304" pitchFamily="18" charset="0"/>
                <a:cs typeface="Times New Roman" panose="02020603050405020304" pitchFamily="18" charset="0"/>
              </a:rPr>
              <a:t>thy name</a:t>
            </a:r>
            <a:r>
              <a:rPr lang="en-US" sz="2800" b="0" i="1" u="none" strike="noStrike" baseline="0" dirty="0">
                <a:solidFill>
                  <a:schemeClr val="tx1"/>
                </a:solidFill>
                <a:latin typeface="Times New Roman" panose="02020603050405020304" pitchFamily="18" charset="0"/>
                <a:cs typeface="Times New Roman" panose="02020603050405020304" pitchFamily="18" charset="0"/>
              </a:rPr>
              <a:t>: for we do not present our supplications before thee for our righteousness, but for thy great mercies’ sake.”</a:t>
            </a:r>
            <a:endParaRPr lang="en-US" sz="2800" b="0" i="0" u="none" strike="noStrike" baseline="0" dirty="0">
              <a:solidFill>
                <a:schemeClr val="tx1"/>
              </a:solidFill>
              <a:latin typeface="Times New Roman" panose="02020603050405020304" pitchFamily="18" charset="0"/>
              <a:cs typeface="Times New Roman" panose="02020603050405020304" pitchFamily="18" charset="0"/>
            </a:endParaRPr>
          </a:p>
        </p:txBody>
      </p:sp>
      <p:sp>
        <p:nvSpPr>
          <p:cNvPr id="6" name="Title 1">
            <a:extLst>
              <a:ext uri="{FF2B5EF4-FFF2-40B4-BE49-F238E27FC236}">
                <a16:creationId xmlns:a16="http://schemas.microsoft.com/office/drawing/2014/main" id="{21F8A98C-99EC-4186-9F16-42C81BC59D21}"/>
              </a:ext>
            </a:extLst>
          </p:cNvPr>
          <p:cNvSpPr>
            <a:spLocks noGrp="1"/>
          </p:cNvSpPr>
          <p:nvPr>
            <p:ph type="title"/>
          </p:nvPr>
        </p:nvSpPr>
        <p:spPr>
          <a:xfrm>
            <a:off x="938758" y="382385"/>
            <a:ext cx="7633742" cy="1505027"/>
          </a:xfrm>
        </p:spPr>
        <p:txBody>
          <a:bodyPr>
            <a:spAutoFit/>
          </a:bodyPr>
          <a:lstStyle/>
          <a:p>
            <a:r>
              <a:rPr lang="en-US" dirty="0">
                <a:solidFill>
                  <a:schemeClr val="tx1"/>
                </a:solidFill>
              </a:rPr>
              <a:t>The Prayer Of Daniel</a:t>
            </a:r>
            <a:br>
              <a:rPr lang="en-US" cap="none" dirty="0">
                <a:solidFill>
                  <a:schemeClr val="tx1"/>
                </a:solidFill>
              </a:rPr>
            </a:br>
            <a:r>
              <a:rPr lang="en-US" cap="none" dirty="0">
                <a:solidFill>
                  <a:schemeClr val="tx1"/>
                </a:solidFill>
              </a:rPr>
              <a:t>Daniel 9:1-19</a:t>
            </a:r>
            <a:endParaRPr lang="en-US" dirty="0">
              <a:solidFill>
                <a:schemeClr val="tx1"/>
              </a:solidFill>
            </a:endParaRPr>
          </a:p>
        </p:txBody>
      </p:sp>
    </p:spTree>
    <p:extLst>
      <p:ext uri="{BB962C8B-B14F-4D97-AF65-F5344CB8AC3E}">
        <p14:creationId xmlns:p14="http://schemas.microsoft.com/office/powerpoint/2010/main" val="12777499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B3A630E-2F86-4077-B15C-73400982701C}"/>
              </a:ext>
            </a:extLst>
          </p:cNvPr>
          <p:cNvSpPr>
            <a:spLocks noGrp="1"/>
          </p:cNvSpPr>
          <p:nvPr>
            <p:ph idx="1"/>
          </p:nvPr>
        </p:nvSpPr>
        <p:spPr>
          <a:xfrm>
            <a:off x="938758" y="2286002"/>
            <a:ext cx="7633742" cy="2585323"/>
          </a:xfrm>
        </p:spPr>
        <p:txBody>
          <a:bodyPr>
            <a:spAutoFit/>
          </a:bodyPr>
          <a:lstStyle/>
          <a:p>
            <a:pPr marL="0" indent="0">
              <a:buNone/>
            </a:pPr>
            <a:r>
              <a:rPr lang="en-US" sz="3200" b="1" i="0" u="none" strike="noStrike" baseline="0" dirty="0">
                <a:solidFill>
                  <a:schemeClr val="tx1"/>
                </a:solidFill>
              </a:rPr>
              <a:t>Petition (verses15-19).</a:t>
            </a:r>
          </a:p>
          <a:p>
            <a:r>
              <a:rPr lang="en-US" sz="2800" b="0" u="none" strike="noStrike" baseline="0" dirty="0">
                <a:solidFill>
                  <a:schemeClr val="tx1"/>
                </a:solidFill>
                <a:latin typeface="Times New Roman" panose="02020603050405020304" pitchFamily="18" charset="0"/>
                <a:cs typeface="Times New Roman" panose="02020603050405020304" pitchFamily="18" charset="0"/>
              </a:rPr>
              <a:t>Daniel 9:20, </a:t>
            </a:r>
            <a:r>
              <a:rPr lang="en-US" sz="2800" b="0" i="1" u="none" strike="noStrike" baseline="0" dirty="0">
                <a:solidFill>
                  <a:schemeClr val="tx1"/>
                </a:solidFill>
                <a:latin typeface="Times New Roman" panose="02020603050405020304" pitchFamily="18" charset="0"/>
                <a:cs typeface="Times New Roman" panose="02020603050405020304" pitchFamily="18" charset="0"/>
              </a:rPr>
              <a:t>“O Lord, hear; O Lord, forgive; O Lord, hearken and do; defer not, for thine own sake, O my God,</a:t>
            </a:r>
            <a:r>
              <a:rPr lang="en-US" sz="2800" b="0" i="1" strike="noStrike" baseline="0" dirty="0">
                <a:solidFill>
                  <a:schemeClr val="tx1"/>
                </a:solidFill>
                <a:latin typeface="Times New Roman" panose="02020603050405020304" pitchFamily="18" charset="0"/>
                <a:cs typeface="Times New Roman" panose="02020603050405020304" pitchFamily="18" charset="0"/>
              </a:rPr>
              <a:t> </a:t>
            </a:r>
            <a:r>
              <a:rPr lang="en-US" sz="2800" b="0" i="1" u="sng" strike="noStrike" baseline="0" dirty="0">
                <a:solidFill>
                  <a:schemeClr val="tx1"/>
                </a:solidFill>
                <a:latin typeface="Times New Roman" panose="02020603050405020304" pitchFamily="18" charset="0"/>
                <a:cs typeface="Times New Roman" panose="02020603050405020304" pitchFamily="18" charset="0"/>
              </a:rPr>
              <a:t>because </a:t>
            </a:r>
            <a:r>
              <a:rPr lang="en-US" sz="2800" b="1" i="1" u="sng" strike="noStrike" baseline="0" dirty="0">
                <a:solidFill>
                  <a:schemeClr val="tx1"/>
                </a:solidFill>
                <a:latin typeface="Times New Roman" panose="02020603050405020304" pitchFamily="18" charset="0"/>
                <a:cs typeface="Times New Roman" panose="02020603050405020304" pitchFamily="18" charset="0"/>
              </a:rPr>
              <a:t>thy city </a:t>
            </a:r>
            <a:r>
              <a:rPr lang="en-US" sz="2800" b="0" i="1" u="sng" strike="noStrike" baseline="0" dirty="0">
                <a:solidFill>
                  <a:schemeClr val="tx1"/>
                </a:solidFill>
                <a:latin typeface="Times New Roman" panose="02020603050405020304" pitchFamily="18" charset="0"/>
                <a:cs typeface="Times New Roman" panose="02020603050405020304" pitchFamily="18" charset="0"/>
              </a:rPr>
              <a:t>and </a:t>
            </a:r>
            <a:r>
              <a:rPr lang="en-US" sz="2800" b="1" i="1" u="sng" strike="noStrike" baseline="0" dirty="0">
                <a:solidFill>
                  <a:schemeClr val="tx1"/>
                </a:solidFill>
                <a:latin typeface="Times New Roman" panose="02020603050405020304" pitchFamily="18" charset="0"/>
                <a:cs typeface="Times New Roman" panose="02020603050405020304" pitchFamily="18" charset="0"/>
              </a:rPr>
              <a:t>thy people </a:t>
            </a:r>
            <a:r>
              <a:rPr lang="en-US" sz="2800" b="0" i="1" u="sng" strike="noStrike" baseline="0" dirty="0">
                <a:solidFill>
                  <a:schemeClr val="tx1"/>
                </a:solidFill>
                <a:latin typeface="Times New Roman" panose="02020603050405020304" pitchFamily="18" charset="0"/>
                <a:cs typeface="Times New Roman" panose="02020603050405020304" pitchFamily="18" charset="0"/>
              </a:rPr>
              <a:t>are called by thy name</a:t>
            </a:r>
            <a:r>
              <a:rPr lang="en-US" sz="2800" b="0" i="1" u="none" strike="noStrike" baseline="0" dirty="0">
                <a:solidFill>
                  <a:schemeClr val="tx1"/>
                </a:solidFill>
                <a:latin typeface="Times New Roman" panose="02020603050405020304" pitchFamily="18" charset="0"/>
                <a:cs typeface="Times New Roman" panose="02020603050405020304" pitchFamily="18" charset="0"/>
              </a:rPr>
              <a:t>.”</a:t>
            </a:r>
            <a:endParaRPr lang="en-US" sz="2800" b="0" i="0" u="none" strike="noStrike" baseline="0" dirty="0">
              <a:solidFill>
                <a:schemeClr val="tx1"/>
              </a:solidFill>
              <a:latin typeface="Times New Roman" panose="02020603050405020304" pitchFamily="18" charset="0"/>
              <a:cs typeface="Times New Roman" panose="02020603050405020304" pitchFamily="18" charset="0"/>
            </a:endParaRPr>
          </a:p>
        </p:txBody>
      </p:sp>
      <p:sp>
        <p:nvSpPr>
          <p:cNvPr id="6" name="Title 1">
            <a:extLst>
              <a:ext uri="{FF2B5EF4-FFF2-40B4-BE49-F238E27FC236}">
                <a16:creationId xmlns:a16="http://schemas.microsoft.com/office/drawing/2014/main" id="{3C32359E-053C-4B89-A4CB-BF35ABF403A0}"/>
              </a:ext>
            </a:extLst>
          </p:cNvPr>
          <p:cNvSpPr>
            <a:spLocks noGrp="1"/>
          </p:cNvSpPr>
          <p:nvPr>
            <p:ph type="title"/>
          </p:nvPr>
        </p:nvSpPr>
        <p:spPr>
          <a:xfrm>
            <a:off x="938758" y="382385"/>
            <a:ext cx="7633742" cy="1505027"/>
          </a:xfrm>
        </p:spPr>
        <p:txBody>
          <a:bodyPr>
            <a:spAutoFit/>
          </a:bodyPr>
          <a:lstStyle/>
          <a:p>
            <a:r>
              <a:rPr lang="en-US" dirty="0">
                <a:solidFill>
                  <a:schemeClr val="tx1"/>
                </a:solidFill>
              </a:rPr>
              <a:t>The Prayer Of Daniel</a:t>
            </a:r>
            <a:br>
              <a:rPr lang="en-US" cap="none" dirty="0">
                <a:solidFill>
                  <a:schemeClr val="tx1"/>
                </a:solidFill>
              </a:rPr>
            </a:br>
            <a:r>
              <a:rPr lang="en-US" cap="none" dirty="0">
                <a:solidFill>
                  <a:schemeClr val="tx1"/>
                </a:solidFill>
              </a:rPr>
              <a:t>Daniel 9:1-19</a:t>
            </a:r>
            <a:endParaRPr lang="en-US" dirty="0">
              <a:solidFill>
                <a:schemeClr val="tx1"/>
              </a:solidFill>
            </a:endParaRPr>
          </a:p>
        </p:txBody>
      </p:sp>
    </p:spTree>
    <p:extLst>
      <p:ext uri="{BB962C8B-B14F-4D97-AF65-F5344CB8AC3E}">
        <p14:creationId xmlns:p14="http://schemas.microsoft.com/office/powerpoint/2010/main" val="275972976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B3A630E-2F86-4077-B15C-73400982701C}"/>
              </a:ext>
            </a:extLst>
          </p:cNvPr>
          <p:cNvSpPr>
            <a:spLocks noGrp="1"/>
          </p:cNvSpPr>
          <p:nvPr>
            <p:ph idx="1"/>
          </p:nvPr>
        </p:nvSpPr>
        <p:spPr>
          <a:xfrm>
            <a:off x="707010" y="2040903"/>
            <a:ext cx="8075040" cy="4530279"/>
          </a:xfrm>
        </p:spPr>
        <p:txBody>
          <a:bodyPr wrap="square">
            <a:spAutoFit/>
          </a:bodyPr>
          <a:lstStyle/>
          <a:p>
            <a:pPr marL="0" indent="0">
              <a:buNone/>
            </a:pPr>
            <a:r>
              <a:rPr lang="en-US" sz="3200" b="1" dirty="0">
                <a:solidFill>
                  <a:schemeClr val="tx1"/>
                </a:solidFill>
              </a:rPr>
              <a:t>Conclusion:</a:t>
            </a:r>
          </a:p>
          <a:p>
            <a:r>
              <a:rPr lang="en-US" sz="2400" b="0" i="0" u="none" strike="noStrike" baseline="0" dirty="0">
                <a:solidFill>
                  <a:schemeClr val="tx1"/>
                </a:solidFill>
                <a:latin typeface="Times New Roman" panose="02020603050405020304" pitchFamily="18" charset="0"/>
                <a:cs typeface="Times New Roman" panose="02020603050405020304" pitchFamily="18" charset="0"/>
              </a:rPr>
              <a:t>Daniel prayed in sincerity and according to truth. He always seeks the glory of God.</a:t>
            </a:r>
          </a:p>
          <a:p>
            <a:r>
              <a:rPr lang="en-US" sz="2400" b="0" i="0" u="none" strike="noStrike" baseline="0" dirty="0">
                <a:solidFill>
                  <a:schemeClr val="tx1"/>
                </a:solidFill>
                <a:latin typeface="Times New Roman" panose="02020603050405020304" pitchFamily="18" charset="0"/>
                <a:cs typeface="Times New Roman" panose="02020603050405020304" pitchFamily="18" charset="0"/>
              </a:rPr>
              <a:t>Daniel’s prayer was centered upon God.</a:t>
            </a:r>
          </a:p>
          <a:p>
            <a:r>
              <a:rPr lang="en-US" sz="2400" b="0" i="0" u="none" strike="noStrike" baseline="0" dirty="0">
                <a:solidFill>
                  <a:schemeClr val="tx1"/>
                </a:solidFill>
                <a:latin typeface="Times New Roman" panose="02020603050405020304" pitchFamily="18" charset="0"/>
                <a:cs typeface="Times New Roman" panose="02020603050405020304" pitchFamily="18" charset="0"/>
              </a:rPr>
              <a:t>“Sinclair Ferguson observed, ‘Our age has come to believe that real familiarity with God is best expressed in a casual approach or in language that expresses how easily and informally we have entered his presence. Even the most cursory reading of this chapter should awaken us from such deception.’”</a:t>
            </a:r>
            <a:r>
              <a:rPr lang="en-US" sz="1800" b="0" i="0" u="none" strike="noStrike" baseline="0" dirty="0">
                <a:solidFill>
                  <a:schemeClr val="tx1"/>
                </a:solidFill>
                <a:latin typeface="Times New Roman" panose="02020603050405020304" pitchFamily="18" charset="0"/>
                <a:cs typeface="Times New Roman" panose="02020603050405020304" pitchFamily="18" charset="0"/>
              </a:rPr>
              <a:t> (Daniel H. King, Sr., </a:t>
            </a:r>
            <a:r>
              <a:rPr lang="en-US" sz="1800" b="0" i="1" u="none" strike="noStrike" baseline="0" dirty="0">
                <a:solidFill>
                  <a:schemeClr val="tx1"/>
                </a:solidFill>
                <a:latin typeface="Times New Roman" panose="02020603050405020304" pitchFamily="18" charset="0"/>
                <a:cs typeface="Times New Roman" panose="02020603050405020304" pitchFamily="18" charset="0"/>
              </a:rPr>
              <a:t>Daniel</a:t>
            </a:r>
            <a:r>
              <a:rPr lang="en-US" sz="1800" b="0" u="none" strike="noStrike" baseline="0" dirty="0">
                <a:solidFill>
                  <a:schemeClr val="tx1"/>
                </a:solidFill>
                <a:latin typeface="Times New Roman" panose="02020603050405020304" pitchFamily="18" charset="0"/>
                <a:cs typeface="Times New Roman" panose="02020603050405020304" pitchFamily="18" charset="0"/>
              </a:rPr>
              <a:t>,</a:t>
            </a:r>
            <a:r>
              <a:rPr lang="en-US" sz="1800" b="0" i="0" u="none" strike="noStrike" baseline="0" dirty="0">
                <a:solidFill>
                  <a:schemeClr val="tx1"/>
                </a:solidFill>
                <a:latin typeface="Times New Roman" panose="02020603050405020304" pitchFamily="18" charset="0"/>
                <a:cs typeface="Times New Roman" panose="02020603050405020304" pitchFamily="18" charset="0"/>
              </a:rPr>
              <a:t> Truth Commentaries, Page 601)</a:t>
            </a:r>
            <a:endParaRPr lang="en-US" sz="1800" dirty="0">
              <a:solidFill>
                <a:schemeClr val="tx1"/>
              </a:solidFill>
              <a:latin typeface="Times New Roman" panose="02020603050405020304" pitchFamily="18" charset="0"/>
              <a:cs typeface="Times New Roman" panose="02020603050405020304" pitchFamily="18" charset="0"/>
            </a:endParaRPr>
          </a:p>
        </p:txBody>
      </p:sp>
      <p:sp>
        <p:nvSpPr>
          <p:cNvPr id="6" name="Title 1">
            <a:extLst>
              <a:ext uri="{FF2B5EF4-FFF2-40B4-BE49-F238E27FC236}">
                <a16:creationId xmlns:a16="http://schemas.microsoft.com/office/drawing/2014/main" id="{1D4EB888-C917-4A6F-BA49-EA65E8F208D5}"/>
              </a:ext>
            </a:extLst>
          </p:cNvPr>
          <p:cNvSpPr>
            <a:spLocks noGrp="1"/>
          </p:cNvSpPr>
          <p:nvPr>
            <p:ph type="title"/>
          </p:nvPr>
        </p:nvSpPr>
        <p:spPr>
          <a:xfrm>
            <a:off x="938758" y="382385"/>
            <a:ext cx="7633742" cy="1505027"/>
          </a:xfrm>
        </p:spPr>
        <p:txBody>
          <a:bodyPr>
            <a:spAutoFit/>
          </a:bodyPr>
          <a:lstStyle/>
          <a:p>
            <a:r>
              <a:rPr lang="en-US" dirty="0">
                <a:solidFill>
                  <a:schemeClr val="tx1"/>
                </a:solidFill>
              </a:rPr>
              <a:t>The Prayer Of Daniel</a:t>
            </a:r>
            <a:br>
              <a:rPr lang="en-US" cap="none" dirty="0">
                <a:solidFill>
                  <a:schemeClr val="tx1"/>
                </a:solidFill>
              </a:rPr>
            </a:br>
            <a:r>
              <a:rPr lang="en-US" cap="none" dirty="0">
                <a:solidFill>
                  <a:schemeClr val="tx1"/>
                </a:solidFill>
              </a:rPr>
              <a:t>Daniel 9:1-19</a:t>
            </a:r>
            <a:endParaRPr lang="en-US" dirty="0">
              <a:solidFill>
                <a:schemeClr val="tx1"/>
              </a:solidFill>
            </a:endParaRPr>
          </a:p>
        </p:txBody>
      </p:sp>
    </p:spTree>
    <p:extLst>
      <p:ext uri="{BB962C8B-B14F-4D97-AF65-F5344CB8AC3E}">
        <p14:creationId xmlns:p14="http://schemas.microsoft.com/office/powerpoint/2010/main" val="85610103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B3A630E-2F86-4077-B15C-73400982701C}"/>
              </a:ext>
            </a:extLst>
          </p:cNvPr>
          <p:cNvSpPr>
            <a:spLocks noGrp="1"/>
          </p:cNvSpPr>
          <p:nvPr>
            <p:ph idx="1"/>
          </p:nvPr>
        </p:nvSpPr>
        <p:spPr>
          <a:xfrm>
            <a:off x="938757" y="1874518"/>
            <a:ext cx="7948067" cy="4831082"/>
          </a:xfrm>
        </p:spPr>
        <p:txBody>
          <a:bodyPr>
            <a:spAutoFit/>
          </a:bodyPr>
          <a:lstStyle/>
          <a:p>
            <a:pPr marL="0" indent="0">
              <a:buNone/>
            </a:pPr>
            <a:r>
              <a:rPr lang="en-US" sz="2800" dirty="0">
                <a:solidFill>
                  <a:schemeClr val="tx1"/>
                </a:solidFill>
              </a:rPr>
              <a:t>Summary: Daniel’s prayer begins with a full confession of national sin along with recognition of the justice of God’s punishment of His people.</a:t>
            </a:r>
          </a:p>
          <a:p>
            <a:r>
              <a:rPr lang="en-US" dirty="0">
                <a:solidFill>
                  <a:schemeClr val="tx1"/>
                </a:solidFill>
              </a:rPr>
              <a:t>In verse 11 he admits that Israel was warned of impending doom in the Law of Moses if she proved unfaithful to the covenant, and that God had performed His word exactly as He had prescribed in His oath to them.</a:t>
            </a:r>
          </a:p>
          <a:p>
            <a:r>
              <a:rPr lang="en-US" dirty="0">
                <a:solidFill>
                  <a:schemeClr val="tx1"/>
                </a:solidFill>
              </a:rPr>
              <a:t>In verse 16 the prophet begs the Lord to turn away His anger from the city of Jerusalem.</a:t>
            </a:r>
          </a:p>
          <a:p>
            <a:r>
              <a:rPr lang="en-US" dirty="0">
                <a:solidFill>
                  <a:schemeClr val="tx1"/>
                </a:solidFill>
              </a:rPr>
              <a:t>The heart of the prayer is found in verse 17: </a:t>
            </a:r>
            <a:r>
              <a:rPr lang="en-US" i="1" dirty="0">
                <a:solidFill>
                  <a:schemeClr val="tx1"/>
                </a:solidFill>
              </a:rPr>
              <a:t>“</a:t>
            </a:r>
            <a:r>
              <a:rPr lang="en-US" sz="1800" b="0" i="1" u="none" strike="noStrike" baseline="0" dirty="0">
                <a:solidFill>
                  <a:schemeClr val="tx1"/>
                </a:solidFill>
                <a:latin typeface="Trebuchet MS" panose="020B0603020202020204" pitchFamily="34" charset="0"/>
              </a:rPr>
              <a:t>Now therefore, O our God, hearken unto the prayer of thy servant, and to his supplications, and cause thy face to shine upon thy sanctuary that is desolate, for the Lord's sake</a:t>
            </a:r>
            <a:r>
              <a:rPr lang="en-US" sz="1800" i="1" dirty="0">
                <a:solidFill>
                  <a:schemeClr val="tx1"/>
                </a:solidFill>
                <a:latin typeface="Trebuchet MS" panose="020B0603020202020204" pitchFamily="34" charset="0"/>
              </a:rPr>
              <a:t>.”</a:t>
            </a:r>
            <a:endParaRPr lang="en-US" sz="1800" b="0" i="1" u="none" strike="noStrike" baseline="0" dirty="0">
              <a:solidFill>
                <a:schemeClr val="tx1"/>
              </a:solidFill>
              <a:latin typeface="Trebuchet MS" panose="020B0603020202020204" pitchFamily="34" charset="0"/>
            </a:endParaRPr>
          </a:p>
        </p:txBody>
      </p:sp>
      <p:sp>
        <p:nvSpPr>
          <p:cNvPr id="6" name="Title 1">
            <a:extLst>
              <a:ext uri="{FF2B5EF4-FFF2-40B4-BE49-F238E27FC236}">
                <a16:creationId xmlns:a16="http://schemas.microsoft.com/office/drawing/2014/main" id="{CEF1610B-A261-45A7-AA87-547A52D522E1}"/>
              </a:ext>
            </a:extLst>
          </p:cNvPr>
          <p:cNvSpPr>
            <a:spLocks noGrp="1"/>
          </p:cNvSpPr>
          <p:nvPr>
            <p:ph type="title"/>
          </p:nvPr>
        </p:nvSpPr>
        <p:spPr>
          <a:xfrm>
            <a:off x="938758" y="382385"/>
            <a:ext cx="7633742" cy="1505027"/>
          </a:xfrm>
        </p:spPr>
        <p:txBody>
          <a:bodyPr>
            <a:spAutoFit/>
          </a:bodyPr>
          <a:lstStyle/>
          <a:p>
            <a:r>
              <a:rPr lang="en-US" dirty="0">
                <a:solidFill>
                  <a:schemeClr val="tx1"/>
                </a:solidFill>
              </a:rPr>
              <a:t>The Prayer Of Daniel</a:t>
            </a:r>
            <a:br>
              <a:rPr lang="en-US" cap="none" dirty="0">
                <a:solidFill>
                  <a:schemeClr val="tx1"/>
                </a:solidFill>
              </a:rPr>
            </a:br>
            <a:r>
              <a:rPr lang="en-US" cap="none" dirty="0">
                <a:solidFill>
                  <a:schemeClr val="tx1"/>
                </a:solidFill>
              </a:rPr>
              <a:t>Daniel 9:1-19</a:t>
            </a:r>
            <a:endParaRPr lang="en-US" dirty="0">
              <a:solidFill>
                <a:schemeClr val="tx1"/>
              </a:solidFill>
            </a:endParaRPr>
          </a:p>
        </p:txBody>
      </p:sp>
    </p:spTree>
    <p:extLst>
      <p:ext uri="{BB962C8B-B14F-4D97-AF65-F5344CB8AC3E}">
        <p14:creationId xmlns:p14="http://schemas.microsoft.com/office/powerpoint/2010/main" val="422608561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B3A630E-2F86-4077-B15C-73400982701C}"/>
              </a:ext>
            </a:extLst>
          </p:cNvPr>
          <p:cNvSpPr>
            <a:spLocks noGrp="1"/>
          </p:cNvSpPr>
          <p:nvPr>
            <p:ph idx="1"/>
          </p:nvPr>
        </p:nvSpPr>
        <p:spPr>
          <a:xfrm>
            <a:off x="938758" y="2286002"/>
            <a:ext cx="7633742" cy="4213782"/>
          </a:xfrm>
        </p:spPr>
        <p:txBody>
          <a:bodyPr>
            <a:spAutoFit/>
          </a:bodyPr>
          <a:lstStyle/>
          <a:p>
            <a:pPr marL="0" indent="0">
              <a:buNone/>
            </a:pPr>
            <a:r>
              <a:rPr lang="en-US" sz="3200" b="1" dirty="0">
                <a:solidFill>
                  <a:schemeClr val="tx1"/>
                </a:solidFill>
              </a:rPr>
              <a:t>Adoration (verse 4).</a:t>
            </a:r>
          </a:p>
          <a:p>
            <a:r>
              <a:rPr lang="en-US" sz="2400" i="1" u="none" strike="noStrike" baseline="0" dirty="0">
                <a:solidFill>
                  <a:schemeClr val="tx1"/>
                </a:solidFill>
                <a:latin typeface="Times New Roman" panose="02020603050405020304" pitchFamily="18" charset="0"/>
                <a:cs typeface="Times New Roman" panose="02020603050405020304" pitchFamily="18" charset="0"/>
              </a:rPr>
              <a:t>I prayed unto the Lord my God. </a:t>
            </a:r>
            <a:r>
              <a:rPr lang="en-US" sz="2400" b="0" i="0" u="none" strike="noStrike" baseline="0" dirty="0">
                <a:solidFill>
                  <a:schemeClr val="tx1"/>
                </a:solidFill>
                <a:latin typeface="Times New Roman" panose="02020603050405020304" pitchFamily="18" charset="0"/>
                <a:cs typeface="Times New Roman" panose="02020603050405020304" pitchFamily="18" charset="0"/>
              </a:rPr>
              <a:t>cf. Daniel 6:10</a:t>
            </a:r>
          </a:p>
          <a:p>
            <a:r>
              <a:rPr lang="en-US" sz="2400" b="0" i="0" u="none" strike="noStrike" baseline="0" dirty="0">
                <a:solidFill>
                  <a:schemeClr val="tx1"/>
                </a:solidFill>
                <a:latin typeface="Times New Roman" panose="02020603050405020304" pitchFamily="18" charset="0"/>
                <a:cs typeface="Times New Roman" panose="02020603050405020304" pitchFamily="18" charset="0"/>
              </a:rPr>
              <a:t>Daniel’s prayer begins with </a:t>
            </a:r>
            <a:r>
              <a:rPr lang="en-US" sz="2400" b="1" i="0" u="none" strike="noStrike" baseline="0" dirty="0">
                <a:solidFill>
                  <a:schemeClr val="tx1"/>
                </a:solidFill>
                <a:latin typeface="Times New Roman" panose="02020603050405020304" pitchFamily="18" charset="0"/>
                <a:cs typeface="Times New Roman" panose="02020603050405020304" pitchFamily="18" charset="0"/>
              </a:rPr>
              <a:t>confession.</a:t>
            </a:r>
          </a:p>
          <a:p>
            <a:r>
              <a:rPr lang="en-US" sz="2400" b="1" i="0" u="none" strike="noStrike" baseline="0" dirty="0">
                <a:solidFill>
                  <a:schemeClr val="tx1"/>
                </a:solidFill>
                <a:latin typeface="Times New Roman" panose="02020603050405020304" pitchFamily="18" charset="0"/>
                <a:cs typeface="Times New Roman" panose="02020603050405020304" pitchFamily="18" charset="0"/>
              </a:rPr>
              <a:t> </a:t>
            </a:r>
            <a:r>
              <a:rPr lang="en-US" sz="2400" i="1" u="none" strike="noStrike" baseline="0" dirty="0">
                <a:solidFill>
                  <a:schemeClr val="tx1"/>
                </a:solidFill>
                <a:latin typeface="Times New Roman" panose="02020603050405020304" pitchFamily="18" charset="0"/>
                <a:cs typeface="Times New Roman" panose="02020603050405020304" pitchFamily="18" charset="0"/>
              </a:rPr>
              <a:t>O Lord, the great and dreadful God</a:t>
            </a:r>
            <a:r>
              <a:rPr lang="en-US" sz="2400" u="none" strike="noStrike" baseline="0" dirty="0">
                <a:solidFill>
                  <a:schemeClr val="tx1"/>
                </a:solidFill>
                <a:latin typeface="Times New Roman" panose="02020603050405020304" pitchFamily="18" charset="0"/>
                <a:cs typeface="Times New Roman" panose="02020603050405020304" pitchFamily="18" charset="0"/>
              </a:rPr>
              <a:t>. (</a:t>
            </a:r>
            <a:r>
              <a:rPr lang="en-US" sz="2400" b="0" i="0" u="none" strike="noStrike" baseline="0" dirty="0">
                <a:solidFill>
                  <a:schemeClr val="tx1"/>
                </a:solidFill>
                <a:latin typeface="Times New Roman" panose="02020603050405020304" pitchFamily="18" charset="0"/>
                <a:cs typeface="Times New Roman" panose="02020603050405020304" pitchFamily="18" charset="0"/>
              </a:rPr>
              <a:t>cf. Hebrews 12:28; </a:t>
            </a:r>
            <a:br>
              <a:rPr lang="en-US" sz="2400" b="0" i="0" u="none" strike="noStrike" baseline="0" dirty="0">
                <a:solidFill>
                  <a:schemeClr val="tx1"/>
                </a:solidFill>
                <a:latin typeface="Times New Roman" panose="02020603050405020304" pitchFamily="18" charset="0"/>
                <a:cs typeface="Times New Roman" panose="02020603050405020304" pitchFamily="18" charset="0"/>
              </a:rPr>
            </a:br>
            <a:r>
              <a:rPr lang="en-US" sz="2400" b="0" i="0" u="none" strike="noStrike" baseline="0" dirty="0">
                <a:solidFill>
                  <a:schemeClr val="tx1"/>
                </a:solidFill>
                <a:latin typeface="Times New Roman" panose="02020603050405020304" pitchFamily="18" charset="0"/>
                <a:cs typeface="Times New Roman" panose="02020603050405020304" pitchFamily="18" charset="0"/>
              </a:rPr>
              <a:t>Deuteronomy 10:17; Joshua 2:8ff; Judges 13:6; Psalms 47: 2; Joel 2:11)</a:t>
            </a:r>
          </a:p>
          <a:p>
            <a:r>
              <a:rPr lang="en-US" sz="2400" b="0" i="1" u="none" strike="noStrike" baseline="0" dirty="0">
                <a:solidFill>
                  <a:schemeClr val="tx1"/>
                </a:solidFill>
                <a:latin typeface="Times New Roman" panose="02020603050405020304" pitchFamily="18" charset="0"/>
                <a:cs typeface="Times New Roman" panose="02020603050405020304" pitchFamily="18" charset="0"/>
              </a:rPr>
              <a:t>He </a:t>
            </a:r>
            <a:r>
              <a:rPr lang="en-US" sz="2400" i="1" u="none" strike="noStrike" baseline="0" dirty="0">
                <a:solidFill>
                  <a:schemeClr val="tx1"/>
                </a:solidFill>
                <a:latin typeface="Times New Roman" panose="02020603050405020304" pitchFamily="18" charset="0"/>
                <a:cs typeface="Times New Roman" panose="02020603050405020304" pitchFamily="18" charset="0"/>
              </a:rPr>
              <a:t>keeps the covenant and mercy to them that love him, and to them that keep his commandments</a:t>
            </a:r>
            <a:r>
              <a:rPr lang="en-US" sz="2400" b="0" i="0" u="none" strike="noStrike" baseline="0" dirty="0">
                <a:solidFill>
                  <a:schemeClr val="tx1"/>
                </a:solidFill>
                <a:latin typeface="Times New Roman" panose="02020603050405020304" pitchFamily="18" charset="0"/>
                <a:cs typeface="Times New Roman" panose="02020603050405020304" pitchFamily="18" charset="0"/>
              </a:rPr>
              <a:t>. Deuteronomy 7:9, 21; cf. Exodus 20:6. Nehemiah 1:5</a:t>
            </a:r>
          </a:p>
        </p:txBody>
      </p:sp>
      <p:sp>
        <p:nvSpPr>
          <p:cNvPr id="6" name="Title 1">
            <a:extLst>
              <a:ext uri="{FF2B5EF4-FFF2-40B4-BE49-F238E27FC236}">
                <a16:creationId xmlns:a16="http://schemas.microsoft.com/office/drawing/2014/main" id="{8353322A-FF23-4DA6-AE12-E0A67B666685}"/>
              </a:ext>
            </a:extLst>
          </p:cNvPr>
          <p:cNvSpPr>
            <a:spLocks noGrp="1"/>
          </p:cNvSpPr>
          <p:nvPr>
            <p:ph type="title"/>
          </p:nvPr>
        </p:nvSpPr>
        <p:spPr>
          <a:xfrm>
            <a:off x="938758" y="382385"/>
            <a:ext cx="7633742" cy="1505027"/>
          </a:xfrm>
        </p:spPr>
        <p:txBody>
          <a:bodyPr>
            <a:spAutoFit/>
          </a:bodyPr>
          <a:lstStyle/>
          <a:p>
            <a:r>
              <a:rPr lang="en-US" dirty="0">
                <a:solidFill>
                  <a:schemeClr val="tx1"/>
                </a:solidFill>
              </a:rPr>
              <a:t>The Prayer Of Daniel</a:t>
            </a:r>
            <a:br>
              <a:rPr lang="en-US" cap="none" dirty="0">
                <a:solidFill>
                  <a:schemeClr val="tx1"/>
                </a:solidFill>
              </a:rPr>
            </a:br>
            <a:r>
              <a:rPr lang="en-US" cap="none" dirty="0">
                <a:solidFill>
                  <a:schemeClr val="tx1"/>
                </a:solidFill>
              </a:rPr>
              <a:t>Daniel 9:1-19</a:t>
            </a:r>
            <a:endParaRPr lang="en-US" dirty="0">
              <a:solidFill>
                <a:schemeClr val="tx1"/>
              </a:solidFill>
            </a:endParaRPr>
          </a:p>
        </p:txBody>
      </p:sp>
    </p:spTree>
    <p:extLst>
      <p:ext uri="{BB962C8B-B14F-4D97-AF65-F5344CB8AC3E}">
        <p14:creationId xmlns:p14="http://schemas.microsoft.com/office/powerpoint/2010/main" val="244082098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B3A630E-2F86-4077-B15C-73400982701C}"/>
              </a:ext>
            </a:extLst>
          </p:cNvPr>
          <p:cNvSpPr>
            <a:spLocks noGrp="1"/>
          </p:cNvSpPr>
          <p:nvPr>
            <p:ph idx="1"/>
          </p:nvPr>
        </p:nvSpPr>
        <p:spPr>
          <a:xfrm>
            <a:off x="716437" y="1943100"/>
            <a:ext cx="8173039" cy="4632037"/>
          </a:xfrm>
        </p:spPr>
        <p:txBody>
          <a:bodyPr wrap="square">
            <a:spAutoFit/>
          </a:bodyPr>
          <a:lstStyle/>
          <a:p>
            <a:pPr marL="0" indent="0">
              <a:lnSpc>
                <a:spcPct val="100000"/>
              </a:lnSpc>
              <a:spcBef>
                <a:spcPts val="0"/>
              </a:spcBef>
              <a:buNone/>
            </a:pPr>
            <a:r>
              <a:rPr lang="en-US" sz="3500" b="1" i="0" u="none" strike="noStrike" baseline="0" dirty="0">
                <a:solidFill>
                  <a:schemeClr val="tx1"/>
                </a:solidFill>
              </a:rPr>
              <a:t>Confession (verses 5-14).</a:t>
            </a:r>
          </a:p>
          <a:p>
            <a:pPr>
              <a:lnSpc>
                <a:spcPct val="100000"/>
              </a:lnSpc>
              <a:spcBef>
                <a:spcPts val="0"/>
              </a:spcBef>
            </a:pPr>
            <a:r>
              <a:rPr lang="en-US" sz="2600" b="0" i="1" u="none" strike="noStrike" baseline="0" dirty="0">
                <a:solidFill>
                  <a:schemeClr val="tx1"/>
                </a:solidFill>
                <a:latin typeface="Times New Roman" panose="02020603050405020304" pitchFamily="18" charset="0"/>
                <a:cs typeface="Times New Roman" panose="02020603050405020304" pitchFamily="18" charset="0"/>
              </a:rPr>
              <a:t>“We have sinned.” </a:t>
            </a:r>
            <a:r>
              <a:rPr lang="en-US" sz="2600" b="0" i="0" u="none" strike="noStrike" baseline="0" dirty="0">
                <a:solidFill>
                  <a:schemeClr val="tx1"/>
                </a:solidFill>
                <a:latin typeface="Times New Roman" panose="02020603050405020304" pitchFamily="18" charset="0"/>
                <a:cs typeface="Times New Roman" panose="02020603050405020304" pitchFamily="18" charset="0"/>
              </a:rPr>
              <a:t>to “miss the mark.” cf. Judges 20:16</a:t>
            </a:r>
          </a:p>
          <a:p>
            <a:pPr>
              <a:lnSpc>
                <a:spcPct val="100000"/>
              </a:lnSpc>
              <a:spcBef>
                <a:spcPts val="0"/>
              </a:spcBef>
            </a:pPr>
            <a:r>
              <a:rPr lang="en-US" sz="2600" b="0" i="1" u="none" strike="noStrike" baseline="0" dirty="0">
                <a:solidFill>
                  <a:schemeClr val="tx1"/>
                </a:solidFill>
                <a:latin typeface="Times New Roman" panose="02020603050405020304" pitchFamily="18" charset="0"/>
                <a:cs typeface="Times New Roman" panose="02020603050405020304" pitchFamily="18" charset="0"/>
              </a:rPr>
              <a:t>“We have committed iniquity.” </a:t>
            </a:r>
            <a:r>
              <a:rPr lang="en-US" sz="2600" b="0" i="0" u="none" strike="noStrike" baseline="0" dirty="0">
                <a:solidFill>
                  <a:schemeClr val="tx1"/>
                </a:solidFill>
                <a:latin typeface="Times New Roman" panose="02020603050405020304" pitchFamily="18" charset="0"/>
                <a:cs typeface="Times New Roman" panose="02020603050405020304" pitchFamily="18" charset="0"/>
              </a:rPr>
              <a:t>“to bend or twist, perverted.”</a:t>
            </a:r>
          </a:p>
          <a:p>
            <a:pPr lvl="1">
              <a:lnSpc>
                <a:spcPct val="100000"/>
              </a:lnSpc>
              <a:spcBef>
                <a:spcPts val="0"/>
              </a:spcBef>
            </a:pPr>
            <a:r>
              <a:rPr lang="en-US" sz="2600" b="0" i="0" u="none" strike="noStrike" baseline="0" dirty="0">
                <a:solidFill>
                  <a:schemeClr val="tx1"/>
                </a:solidFill>
                <a:latin typeface="Times New Roman" panose="02020603050405020304" pitchFamily="18" charset="0"/>
                <a:cs typeface="Times New Roman" panose="02020603050405020304" pitchFamily="18" charset="0"/>
              </a:rPr>
              <a:t>Righteous living and godliness in the OT equals walking </a:t>
            </a:r>
            <a:r>
              <a:rPr lang="en-US" sz="2600" b="0" i="1" u="none" strike="noStrike" baseline="0" dirty="0">
                <a:solidFill>
                  <a:schemeClr val="tx1"/>
                </a:solidFill>
                <a:latin typeface="Times New Roman" panose="02020603050405020304" pitchFamily="18" charset="0"/>
                <a:cs typeface="Times New Roman" panose="02020603050405020304" pitchFamily="18" charset="0"/>
              </a:rPr>
              <a:t>“the straight and narrow road” </a:t>
            </a:r>
            <a:r>
              <a:rPr lang="en-US" sz="2600" b="0" i="0" u="none" strike="noStrike" baseline="0" dirty="0">
                <a:solidFill>
                  <a:schemeClr val="tx1"/>
                </a:solidFill>
                <a:latin typeface="Times New Roman" panose="02020603050405020304" pitchFamily="18" charset="0"/>
                <a:cs typeface="Times New Roman" panose="02020603050405020304" pitchFamily="18" charset="0"/>
              </a:rPr>
              <a:t>while a</a:t>
            </a:r>
            <a:r>
              <a:rPr lang="en-US" sz="2600" b="0" i="1" u="none" strike="noStrike" baseline="0" dirty="0">
                <a:solidFill>
                  <a:schemeClr val="tx1"/>
                </a:solidFill>
                <a:latin typeface="Times New Roman" panose="02020603050405020304" pitchFamily="18" charset="0"/>
                <a:cs typeface="Times New Roman" panose="02020603050405020304" pitchFamily="18" charset="0"/>
              </a:rPr>
              <a:t> “crooked and perverse generation” </a:t>
            </a:r>
            <a:r>
              <a:rPr lang="en-US" sz="2600" b="0" i="0" u="none" strike="noStrike" baseline="0" dirty="0">
                <a:solidFill>
                  <a:schemeClr val="tx1"/>
                </a:solidFill>
                <a:latin typeface="Times New Roman" panose="02020603050405020304" pitchFamily="18" charset="0"/>
                <a:cs typeface="Times New Roman" panose="02020603050405020304" pitchFamily="18" charset="0"/>
              </a:rPr>
              <a:t>has a tendency to </a:t>
            </a:r>
            <a:r>
              <a:rPr lang="en-US" sz="2600" b="0" i="1" u="none" strike="noStrike" baseline="0" dirty="0">
                <a:solidFill>
                  <a:schemeClr val="tx1"/>
                </a:solidFill>
                <a:latin typeface="Times New Roman" panose="02020603050405020304" pitchFamily="18" charset="0"/>
                <a:cs typeface="Times New Roman" panose="02020603050405020304" pitchFamily="18" charset="0"/>
              </a:rPr>
              <a:t>“turn out of the way”</a:t>
            </a:r>
            <a:r>
              <a:rPr lang="en-US" sz="2600" b="0" i="0" u="none" strike="noStrike" baseline="0" dirty="0">
                <a:solidFill>
                  <a:schemeClr val="tx1"/>
                </a:solidFill>
                <a:latin typeface="Times New Roman" panose="02020603050405020304" pitchFamily="18" charset="0"/>
                <a:cs typeface="Times New Roman" panose="02020603050405020304" pitchFamily="18" charset="0"/>
              </a:rPr>
              <a:t> and</a:t>
            </a:r>
            <a:r>
              <a:rPr lang="en-US" sz="2600" b="0" i="1" u="none" strike="noStrike" baseline="0" dirty="0">
                <a:solidFill>
                  <a:schemeClr val="tx1"/>
                </a:solidFill>
                <a:latin typeface="Times New Roman" panose="02020603050405020304" pitchFamily="18" charset="0"/>
                <a:cs typeface="Times New Roman" panose="02020603050405020304" pitchFamily="18" charset="0"/>
              </a:rPr>
              <a:t> “make their paths crooked” </a:t>
            </a:r>
            <a:r>
              <a:rPr lang="en-US" sz="2600" b="0" i="0" u="none" strike="noStrike" baseline="0" dirty="0">
                <a:solidFill>
                  <a:schemeClr val="tx1"/>
                </a:solidFill>
                <a:latin typeface="Times New Roman" panose="02020603050405020304" pitchFamily="18" charset="0"/>
                <a:cs typeface="Times New Roman" panose="02020603050405020304" pitchFamily="18" charset="0"/>
              </a:rPr>
              <a:t>(cf. Deuteronomy 32:5; Psalms 125:5; Proverbs 2:15; 8:8; 21:8; Isaiah 59:8; Lamentations 3:9; cf. Matthew 7:13-14).</a:t>
            </a:r>
          </a:p>
        </p:txBody>
      </p:sp>
      <p:sp>
        <p:nvSpPr>
          <p:cNvPr id="6" name="Title 1">
            <a:extLst>
              <a:ext uri="{FF2B5EF4-FFF2-40B4-BE49-F238E27FC236}">
                <a16:creationId xmlns:a16="http://schemas.microsoft.com/office/drawing/2014/main" id="{815DA61A-7002-46DB-8729-145B54E90ECC}"/>
              </a:ext>
            </a:extLst>
          </p:cNvPr>
          <p:cNvSpPr>
            <a:spLocks noGrp="1"/>
          </p:cNvSpPr>
          <p:nvPr>
            <p:ph type="title"/>
          </p:nvPr>
        </p:nvSpPr>
        <p:spPr>
          <a:xfrm>
            <a:off x="938758" y="382385"/>
            <a:ext cx="7633742" cy="1505027"/>
          </a:xfrm>
        </p:spPr>
        <p:txBody>
          <a:bodyPr>
            <a:spAutoFit/>
          </a:bodyPr>
          <a:lstStyle/>
          <a:p>
            <a:r>
              <a:rPr lang="en-US" dirty="0">
                <a:solidFill>
                  <a:schemeClr val="tx1"/>
                </a:solidFill>
              </a:rPr>
              <a:t>The Prayer Of Daniel</a:t>
            </a:r>
            <a:br>
              <a:rPr lang="en-US" cap="none" dirty="0">
                <a:solidFill>
                  <a:schemeClr val="tx1"/>
                </a:solidFill>
              </a:rPr>
            </a:br>
            <a:r>
              <a:rPr lang="en-US" cap="none" dirty="0">
                <a:solidFill>
                  <a:schemeClr val="tx1"/>
                </a:solidFill>
              </a:rPr>
              <a:t>Daniel 9:1-19</a:t>
            </a:r>
            <a:endParaRPr lang="en-US" dirty="0">
              <a:solidFill>
                <a:schemeClr val="tx1"/>
              </a:solidFill>
            </a:endParaRPr>
          </a:p>
        </p:txBody>
      </p:sp>
    </p:spTree>
    <p:extLst>
      <p:ext uri="{BB962C8B-B14F-4D97-AF65-F5344CB8AC3E}">
        <p14:creationId xmlns:p14="http://schemas.microsoft.com/office/powerpoint/2010/main" val="55711082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B3A630E-2F86-4077-B15C-73400982701C}"/>
              </a:ext>
            </a:extLst>
          </p:cNvPr>
          <p:cNvSpPr>
            <a:spLocks noGrp="1"/>
          </p:cNvSpPr>
          <p:nvPr>
            <p:ph idx="1"/>
          </p:nvPr>
        </p:nvSpPr>
        <p:spPr>
          <a:xfrm>
            <a:off x="707011" y="1856003"/>
            <a:ext cx="8160764" cy="4832092"/>
          </a:xfrm>
        </p:spPr>
        <p:txBody>
          <a:bodyPr wrap="square">
            <a:spAutoFit/>
          </a:bodyPr>
          <a:lstStyle/>
          <a:p>
            <a:pPr marL="0" indent="0">
              <a:lnSpc>
                <a:spcPct val="100000"/>
              </a:lnSpc>
              <a:spcBef>
                <a:spcPts val="0"/>
              </a:spcBef>
              <a:buNone/>
            </a:pPr>
            <a:r>
              <a:rPr lang="en-US" sz="4400" b="1" i="0" u="none" strike="noStrike" baseline="0" dirty="0">
                <a:solidFill>
                  <a:schemeClr val="tx1"/>
                </a:solidFill>
              </a:rPr>
              <a:t>Confession (verses 5-14).</a:t>
            </a:r>
          </a:p>
          <a:p>
            <a:pPr>
              <a:lnSpc>
                <a:spcPct val="100000"/>
              </a:lnSpc>
              <a:spcBef>
                <a:spcPts val="0"/>
              </a:spcBef>
            </a:pPr>
            <a:r>
              <a:rPr lang="en-US" sz="3200" b="0" i="1" u="none" strike="noStrike" baseline="0" dirty="0">
                <a:solidFill>
                  <a:schemeClr val="tx1"/>
                </a:solidFill>
                <a:latin typeface="Times New Roman" panose="02020603050405020304" pitchFamily="18" charset="0"/>
                <a:cs typeface="Times New Roman" panose="02020603050405020304" pitchFamily="18" charset="0"/>
              </a:rPr>
              <a:t>“We have done wickedly.”</a:t>
            </a:r>
            <a:r>
              <a:rPr lang="en-US" sz="3200" b="0" i="0" u="none" strike="noStrike" baseline="0" dirty="0">
                <a:solidFill>
                  <a:schemeClr val="tx1"/>
                </a:solidFill>
                <a:latin typeface="Times New Roman" panose="02020603050405020304" pitchFamily="18" charset="0"/>
                <a:cs typeface="Times New Roman" panose="02020603050405020304" pitchFamily="18" charset="0"/>
              </a:rPr>
              <a:t> </a:t>
            </a:r>
            <a:r>
              <a:rPr lang="en-US" b="0" i="0" u="none" strike="noStrike" baseline="0" dirty="0">
                <a:solidFill>
                  <a:schemeClr val="tx1"/>
                </a:solidFill>
                <a:latin typeface="Times New Roman" panose="02020603050405020304" pitchFamily="18" charset="0"/>
                <a:cs typeface="Times New Roman" panose="02020603050405020304" pitchFamily="18" charset="0"/>
              </a:rPr>
              <a:t>“to be wicked,” “evil,” “wrong” or “criminal” in one’s behavior.</a:t>
            </a:r>
          </a:p>
          <a:p>
            <a:pPr lvl="1">
              <a:lnSpc>
                <a:spcPct val="100000"/>
              </a:lnSpc>
              <a:spcBef>
                <a:spcPts val="0"/>
              </a:spcBef>
            </a:pPr>
            <a:r>
              <a:rPr lang="en-US" sz="2000" b="0" i="0" u="none" strike="noStrike" baseline="0" dirty="0">
                <a:solidFill>
                  <a:schemeClr val="tx1"/>
                </a:solidFill>
                <a:latin typeface="Times New Roman" panose="02020603050405020304" pitchFamily="18" charset="0"/>
                <a:cs typeface="Times New Roman" panose="02020603050405020304" pitchFamily="18" charset="0"/>
              </a:rPr>
              <a:t>It is indicative of desires that lead one away from goodness and righteousness. cf. Titus 2:11-12</a:t>
            </a:r>
          </a:p>
          <a:p>
            <a:pPr>
              <a:lnSpc>
                <a:spcPct val="100000"/>
              </a:lnSpc>
              <a:spcBef>
                <a:spcPts val="0"/>
              </a:spcBef>
            </a:pPr>
            <a:r>
              <a:rPr lang="en-US" sz="3200" b="0" i="1" u="none" strike="noStrike" baseline="0" dirty="0">
                <a:solidFill>
                  <a:schemeClr val="tx1"/>
                </a:solidFill>
                <a:latin typeface="Times New Roman" panose="02020603050405020304" pitchFamily="18" charset="0"/>
                <a:cs typeface="Times New Roman" panose="02020603050405020304" pitchFamily="18" charset="0"/>
              </a:rPr>
              <a:t>“We have rebelled.”</a:t>
            </a:r>
          </a:p>
          <a:p>
            <a:pPr lvl="1">
              <a:lnSpc>
                <a:spcPct val="100000"/>
              </a:lnSpc>
              <a:spcBef>
                <a:spcPts val="0"/>
              </a:spcBef>
            </a:pPr>
            <a:r>
              <a:rPr lang="en-US" sz="2000" b="0" i="0" u="none" strike="noStrike" baseline="0" dirty="0">
                <a:solidFill>
                  <a:schemeClr val="tx1"/>
                </a:solidFill>
                <a:latin typeface="Times New Roman" panose="02020603050405020304" pitchFamily="18" charset="0"/>
                <a:cs typeface="Times New Roman" panose="02020603050405020304" pitchFamily="18" charset="0"/>
              </a:rPr>
              <a:t>The concept of “rebellion” against God as Lord and King is a particularly foolish. cf. Romans 1:20-22</a:t>
            </a:r>
          </a:p>
          <a:p>
            <a:pPr lvl="1">
              <a:lnSpc>
                <a:spcPct val="100000"/>
              </a:lnSpc>
              <a:spcBef>
                <a:spcPts val="0"/>
              </a:spcBef>
            </a:pPr>
            <a:r>
              <a:rPr lang="en-US" sz="2000" b="0" i="0" u="none" strike="noStrike" baseline="0" dirty="0">
                <a:solidFill>
                  <a:schemeClr val="tx1"/>
                </a:solidFill>
                <a:latin typeface="Times New Roman" panose="02020603050405020304" pitchFamily="18" charset="0"/>
                <a:cs typeface="Times New Roman" panose="02020603050405020304" pitchFamily="18" charset="0"/>
              </a:rPr>
              <a:t>It implies a conscious decision to reject the will of one’s Maker and ultimate Sovereign. cf. 1 Samuel 15:22-23.</a:t>
            </a:r>
          </a:p>
          <a:p>
            <a:pPr lvl="1">
              <a:lnSpc>
                <a:spcPct val="100000"/>
              </a:lnSpc>
              <a:spcBef>
                <a:spcPts val="0"/>
              </a:spcBef>
            </a:pPr>
            <a:r>
              <a:rPr lang="en-US" sz="2000" b="0" i="0" u="none" strike="noStrike" baseline="0" dirty="0">
                <a:solidFill>
                  <a:schemeClr val="tx1"/>
                </a:solidFill>
                <a:latin typeface="Times New Roman" panose="02020603050405020304" pitchFamily="18" charset="0"/>
                <a:cs typeface="Times New Roman" panose="02020603050405020304" pitchFamily="18" charset="0"/>
              </a:rPr>
              <a:t> They behaved as stubborn children who would refuse their father’s wishes and so deserve the most severe form of punishment. Deuteronomy 21:18ff; cf. Matthew 21:28-29</a:t>
            </a:r>
          </a:p>
        </p:txBody>
      </p:sp>
      <p:sp>
        <p:nvSpPr>
          <p:cNvPr id="6" name="Title 1">
            <a:extLst>
              <a:ext uri="{FF2B5EF4-FFF2-40B4-BE49-F238E27FC236}">
                <a16:creationId xmlns:a16="http://schemas.microsoft.com/office/drawing/2014/main" id="{2DA46B95-EDD0-4BE3-98B8-18FD126A92CE}"/>
              </a:ext>
            </a:extLst>
          </p:cNvPr>
          <p:cNvSpPr>
            <a:spLocks noGrp="1"/>
          </p:cNvSpPr>
          <p:nvPr>
            <p:ph type="title"/>
          </p:nvPr>
        </p:nvSpPr>
        <p:spPr>
          <a:xfrm>
            <a:off x="938758" y="382385"/>
            <a:ext cx="7633742" cy="1505027"/>
          </a:xfrm>
        </p:spPr>
        <p:txBody>
          <a:bodyPr>
            <a:spAutoFit/>
          </a:bodyPr>
          <a:lstStyle/>
          <a:p>
            <a:r>
              <a:rPr lang="en-US" dirty="0">
                <a:solidFill>
                  <a:schemeClr val="tx1"/>
                </a:solidFill>
              </a:rPr>
              <a:t>The Prayer Of Daniel</a:t>
            </a:r>
            <a:br>
              <a:rPr lang="en-US" cap="none" dirty="0">
                <a:solidFill>
                  <a:schemeClr val="tx1"/>
                </a:solidFill>
              </a:rPr>
            </a:br>
            <a:r>
              <a:rPr lang="en-US" cap="none" dirty="0">
                <a:solidFill>
                  <a:schemeClr val="tx1"/>
                </a:solidFill>
              </a:rPr>
              <a:t>Daniel 9:1-19</a:t>
            </a:r>
            <a:endParaRPr lang="en-US" dirty="0">
              <a:solidFill>
                <a:schemeClr val="tx1"/>
              </a:solidFill>
            </a:endParaRPr>
          </a:p>
        </p:txBody>
      </p:sp>
    </p:spTree>
    <p:extLst>
      <p:ext uri="{BB962C8B-B14F-4D97-AF65-F5344CB8AC3E}">
        <p14:creationId xmlns:p14="http://schemas.microsoft.com/office/powerpoint/2010/main" val="361037638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B3A630E-2F86-4077-B15C-73400982701C}"/>
              </a:ext>
            </a:extLst>
          </p:cNvPr>
          <p:cNvSpPr>
            <a:spLocks noGrp="1"/>
          </p:cNvSpPr>
          <p:nvPr>
            <p:ph idx="1"/>
          </p:nvPr>
        </p:nvSpPr>
        <p:spPr>
          <a:xfrm>
            <a:off x="938757" y="1874517"/>
            <a:ext cx="7929017" cy="4428713"/>
          </a:xfrm>
        </p:spPr>
        <p:txBody>
          <a:bodyPr>
            <a:spAutoFit/>
          </a:bodyPr>
          <a:lstStyle/>
          <a:p>
            <a:pPr marL="0" indent="0">
              <a:buNone/>
            </a:pPr>
            <a:r>
              <a:rPr lang="en-US" sz="3800" b="1" i="0" u="none" strike="noStrike" baseline="0" dirty="0">
                <a:solidFill>
                  <a:schemeClr val="tx1"/>
                </a:solidFill>
              </a:rPr>
              <a:t>Confession (verses 5-14).</a:t>
            </a:r>
            <a:endParaRPr lang="en-US" sz="3800" b="0" i="1" u="none" strike="noStrike" baseline="0" dirty="0">
              <a:solidFill>
                <a:schemeClr val="tx1"/>
              </a:solidFill>
            </a:endParaRPr>
          </a:p>
          <a:p>
            <a:r>
              <a:rPr lang="en-US" sz="2800" b="0" i="1" u="none" strike="noStrike" baseline="0" dirty="0">
                <a:solidFill>
                  <a:schemeClr val="tx1"/>
                </a:solidFill>
                <a:latin typeface="Times New Roman" panose="02020603050405020304" pitchFamily="18" charset="0"/>
                <a:cs typeface="Times New Roman" panose="02020603050405020304" pitchFamily="18" charset="0"/>
              </a:rPr>
              <a:t>“</a:t>
            </a:r>
            <a:r>
              <a:rPr lang="en-US" sz="2800" i="1" dirty="0">
                <a:solidFill>
                  <a:schemeClr val="tx1"/>
                </a:solidFill>
                <a:latin typeface="Times New Roman" panose="02020603050405020304" pitchFamily="18" charset="0"/>
                <a:cs typeface="Times New Roman" panose="02020603050405020304" pitchFamily="18" charset="0"/>
              </a:rPr>
              <a:t> We have turned </a:t>
            </a:r>
            <a:r>
              <a:rPr lang="en-US" sz="2800" b="0" i="1" u="none" strike="noStrike" baseline="0" dirty="0">
                <a:solidFill>
                  <a:schemeClr val="tx1"/>
                </a:solidFill>
                <a:latin typeface="Times New Roman" panose="02020603050405020304" pitchFamily="18" charset="0"/>
                <a:cs typeface="Times New Roman" panose="02020603050405020304" pitchFamily="18" charset="0"/>
              </a:rPr>
              <a:t>aside from thy precepts and from thine ordinances”</a:t>
            </a:r>
          </a:p>
          <a:p>
            <a:pPr marL="0" marR="1350" indent="0" algn="l">
              <a:buNone/>
            </a:pPr>
            <a:endParaRPr lang="en-US" sz="2800" b="0" i="0" u="none" strike="noStrike" baseline="0" dirty="0">
              <a:solidFill>
                <a:schemeClr val="tx1"/>
              </a:solidFill>
              <a:latin typeface="Times New Roman" panose="02020603050405020304" pitchFamily="18" charset="0"/>
              <a:cs typeface="Times New Roman" panose="02020603050405020304" pitchFamily="18" charset="0"/>
            </a:endParaRPr>
          </a:p>
          <a:p>
            <a:pPr lvl="1"/>
            <a:r>
              <a:rPr lang="en-US" sz="2400" b="0" i="0" u="none" strike="noStrike" baseline="0" dirty="0">
                <a:solidFill>
                  <a:schemeClr val="tx1"/>
                </a:solidFill>
                <a:latin typeface="Times New Roman" panose="02020603050405020304" pitchFamily="18" charset="0"/>
                <a:cs typeface="Times New Roman" panose="02020603050405020304" pitchFamily="18" charset="0"/>
              </a:rPr>
              <a:t>Israel had </a:t>
            </a:r>
            <a:r>
              <a:rPr lang="en-US" sz="2400" b="0" i="1" u="none" strike="noStrike" baseline="0" dirty="0">
                <a:solidFill>
                  <a:schemeClr val="tx1"/>
                </a:solidFill>
                <a:latin typeface="Times New Roman" panose="02020603050405020304" pitchFamily="18" charset="0"/>
                <a:cs typeface="Times New Roman" panose="02020603050405020304" pitchFamily="18" charset="0"/>
              </a:rPr>
              <a:t>“rebelled” </a:t>
            </a:r>
            <a:r>
              <a:rPr lang="en-US" sz="2400" b="0" i="0" u="none" strike="noStrike" baseline="0" dirty="0">
                <a:solidFill>
                  <a:schemeClr val="tx1"/>
                </a:solidFill>
                <a:latin typeface="Times New Roman" panose="02020603050405020304" pitchFamily="18" charset="0"/>
                <a:cs typeface="Times New Roman" panose="02020603050405020304" pitchFamily="18" charset="0"/>
              </a:rPr>
              <a:t>or </a:t>
            </a:r>
            <a:r>
              <a:rPr lang="en-US" sz="2400" b="0" i="1" u="none" strike="noStrike" baseline="0" dirty="0">
                <a:solidFill>
                  <a:schemeClr val="tx1"/>
                </a:solidFill>
                <a:latin typeface="Times New Roman" panose="02020603050405020304" pitchFamily="18" charset="0"/>
                <a:cs typeface="Times New Roman" panose="02020603050405020304" pitchFamily="18" charset="0"/>
              </a:rPr>
              <a:t>“turned aside” </a:t>
            </a:r>
            <a:r>
              <a:rPr lang="en-US" sz="2400" b="0" i="0" u="none" strike="noStrike" baseline="0" dirty="0">
                <a:solidFill>
                  <a:schemeClr val="tx1"/>
                </a:solidFill>
                <a:latin typeface="Times New Roman" panose="02020603050405020304" pitchFamily="18" charset="0"/>
                <a:cs typeface="Times New Roman" panose="02020603050405020304" pitchFamily="18" charset="0"/>
              </a:rPr>
              <a:t>and refused to obey; they had not given heed to His commandments and ordinances given through Moses and confirmed by the prophets. </a:t>
            </a:r>
            <a:br>
              <a:rPr lang="en-US" sz="2400" b="0" i="0" u="none" strike="noStrike" baseline="0" dirty="0">
                <a:solidFill>
                  <a:schemeClr val="tx1"/>
                </a:solidFill>
                <a:latin typeface="Times New Roman" panose="02020603050405020304" pitchFamily="18" charset="0"/>
                <a:cs typeface="Times New Roman" panose="02020603050405020304" pitchFamily="18" charset="0"/>
              </a:rPr>
            </a:br>
            <a:r>
              <a:rPr lang="en-US" sz="2400" b="0" i="0" u="none" strike="noStrike" baseline="0" dirty="0">
                <a:solidFill>
                  <a:schemeClr val="tx1"/>
                </a:solidFill>
                <a:latin typeface="Times New Roman" panose="02020603050405020304" pitchFamily="18" charset="0"/>
                <a:cs typeface="Times New Roman" panose="02020603050405020304" pitchFamily="18" charset="0"/>
              </a:rPr>
              <a:t>cf. Period of the Judges and the Kings.</a:t>
            </a:r>
          </a:p>
        </p:txBody>
      </p:sp>
      <p:sp>
        <p:nvSpPr>
          <p:cNvPr id="6" name="Title 1">
            <a:extLst>
              <a:ext uri="{FF2B5EF4-FFF2-40B4-BE49-F238E27FC236}">
                <a16:creationId xmlns:a16="http://schemas.microsoft.com/office/drawing/2014/main" id="{899A2B32-2B42-4250-A6BD-9FD8023EA4D3}"/>
              </a:ext>
            </a:extLst>
          </p:cNvPr>
          <p:cNvSpPr>
            <a:spLocks noGrp="1"/>
          </p:cNvSpPr>
          <p:nvPr>
            <p:ph type="title"/>
          </p:nvPr>
        </p:nvSpPr>
        <p:spPr>
          <a:xfrm>
            <a:off x="938758" y="382385"/>
            <a:ext cx="7633742" cy="1505027"/>
          </a:xfrm>
        </p:spPr>
        <p:txBody>
          <a:bodyPr>
            <a:spAutoFit/>
          </a:bodyPr>
          <a:lstStyle/>
          <a:p>
            <a:r>
              <a:rPr lang="en-US" dirty="0">
                <a:solidFill>
                  <a:schemeClr val="tx1"/>
                </a:solidFill>
              </a:rPr>
              <a:t>The Prayer Of Daniel</a:t>
            </a:r>
            <a:br>
              <a:rPr lang="en-US" cap="none" dirty="0">
                <a:solidFill>
                  <a:schemeClr val="tx1"/>
                </a:solidFill>
              </a:rPr>
            </a:br>
            <a:r>
              <a:rPr lang="en-US" cap="none" dirty="0">
                <a:solidFill>
                  <a:schemeClr val="tx1"/>
                </a:solidFill>
              </a:rPr>
              <a:t>Daniel 9:1-19</a:t>
            </a:r>
            <a:endParaRPr lang="en-US" dirty="0">
              <a:solidFill>
                <a:schemeClr val="tx1"/>
              </a:solidFill>
            </a:endParaRPr>
          </a:p>
        </p:txBody>
      </p:sp>
    </p:spTree>
    <p:extLst>
      <p:ext uri="{BB962C8B-B14F-4D97-AF65-F5344CB8AC3E}">
        <p14:creationId xmlns:p14="http://schemas.microsoft.com/office/powerpoint/2010/main" val="65009677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B3A630E-2F86-4077-B15C-73400982701C}"/>
              </a:ext>
            </a:extLst>
          </p:cNvPr>
          <p:cNvSpPr>
            <a:spLocks noGrp="1"/>
          </p:cNvSpPr>
          <p:nvPr>
            <p:ph idx="1"/>
          </p:nvPr>
        </p:nvSpPr>
        <p:spPr>
          <a:xfrm>
            <a:off x="938757" y="1874517"/>
            <a:ext cx="7929017" cy="4068101"/>
          </a:xfrm>
        </p:spPr>
        <p:txBody>
          <a:bodyPr>
            <a:spAutoFit/>
          </a:bodyPr>
          <a:lstStyle/>
          <a:p>
            <a:pPr marL="0" indent="0">
              <a:buNone/>
            </a:pPr>
            <a:r>
              <a:rPr lang="en-US" sz="3800" b="1" i="0" u="none" strike="noStrike" baseline="0" dirty="0">
                <a:solidFill>
                  <a:schemeClr val="tx1"/>
                </a:solidFill>
              </a:rPr>
              <a:t>Confession (verses 5-14).</a:t>
            </a:r>
            <a:endParaRPr lang="en-US" sz="3800" b="0" i="1" u="none" strike="noStrike" baseline="0" dirty="0">
              <a:solidFill>
                <a:schemeClr val="tx1"/>
              </a:solidFill>
            </a:endParaRPr>
          </a:p>
          <a:p>
            <a:r>
              <a:rPr lang="en-US" sz="2800" b="0" i="1" u="none" strike="noStrike" baseline="0" dirty="0">
                <a:solidFill>
                  <a:schemeClr val="tx1"/>
                </a:solidFill>
                <a:latin typeface="Times New Roman" panose="02020603050405020304" pitchFamily="18" charset="0"/>
                <a:cs typeface="Times New Roman" panose="02020603050405020304" pitchFamily="18" charset="0"/>
              </a:rPr>
              <a:t>“Neither have we hearkened unto thy servants the prophets, that spake in thy name to our </a:t>
            </a:r>
            <a:r>
              <a:rPr lang="en-US" sz="2800" b="0" i="1" u="sng" strike="noStrike" baseline="0" dirty="0">
                <a:solidFill>
                  <a:schemeClr val="tx1"/>
                </a:solidFill>
                <a:latin typeface="Times New Roman" panose="02020603050405020304" pitchFamily="18" charset="0"/>
                <a:cs typeface="Times New Roman" panose="02020603050405020304" pitchFamily="18" charset="0"/>
              </a:rPr>
              <a:t>kings</a:t>
            </a:r>
            <a:r>
              <a:rPr lang="en-US" sz="2800" b="0" i="1" u="none" strike="noStrike" baseline="0" dirty="0">
                <a:solidFill>
                  <a:schemeClr val="tx1"/>
                </a:solidFill>
                <a:latin typeface="Times New Roman" panose="02020603050405020304" pitchFamily="18" charset="0"/>
                <a:cs typeface="Times New Roman" panose="02020603050405020304" pitchFamily="18" charset="0"/>
              </a:rPr>
              <a:t>, our </a:t>
            </a:r>
            <a:r>
              <a:rPr lang="en-US" sz="2800" b="0" i="1" u="sng" strike="noStrike" baseline="0" dirty="0">
                <a:solidFill>
                  <a:schemeClr val="tx1"/>
                </a:solidFill>
                <a:latin typeface="Times New Roman" panose="02020603050405020304" pitchFamily="18" charset="0"/>
                <a:cs typeface="Times New Roman" panose="02020603050405020304" pitchFamily="18" charset="0"/>
              </a:rPr>
              <a:t>princes</a:t>
            </a:r>
            <a:r>
              <a:rPr lang="en-US" sz="2800" b="0" i="1" u="none" strike="noStrike" baseline="0" dirty="0">
                <a:solidFill>
                  <a:schemeClr val="tx1"/>
                </a:solidFill>
                <a:latin typeface="Times New Roman" panose="02020603050405020304" pitchFamily="18" charset="0"/>
                <a:cs typeface="Times New Roman" panose="02020603050405020304" pitchFamily="18" charset="0"/>
              </a:rPr>
              <a:t>, and our </a:t>
            </a:r>
            <a:r>
              <a:rPr lang="en-US" sz="2800" b="0" i="1" u="sng" strike="noStrike" baseline="0" dirty="0">
                <a:solidFill>
                  <a:schemeClr val="tx1"/>
                </a:solidFill>
                <a:latin typeface="Times New Roman" panose="02020603050405020304" pitchFamily="18" charset="0"/>
                <a:cs typeface="Times New Roman" panose="02020603050405020304" pitchFamily="18" charset="0"/>
              </a:rPr>
              <a:t>fathers</a:t>
            </a:r>
            <a:r>
              <a:rPr lang="en-US" sz="2800" b="0" i="1" u="none" strike="noStrike" baseline="0" dirty="0">
                <a:solidFill>
                  <a:schemeClr val="tx1"/>
                </a:solidFill>
                <a:latin typeface="Times New Roman" panose="02020603050405020304" pitchFamily="18" charset="0"/>
                <a:cs typeface="Times New Roman" panose="02020603050405020304" pitchFamily="18" charset="0"/>
              </a:rPr>
              <a:t>, and to </a:t>
            </a:r>
            <a:r>
              <a:rPr lang="en-US" sz="2800" b="0" i="1" u="sng" strike="noStrike" baseline="0" dirty="0">
                <a:solidFill>
                  <a:schemeClr val="tx1"/>
                </a:solidFill>
                <a:latin typeface="Times New Roman" panose="02020603050405020304" pitchFamily="18" charset="0"/>
                <a:cs typeface="Times New Roman" panose="02020603050405020304" pitchFamily="18" charset="0"/>
              </a:rPr>
              <a:t>all the people</a:t>
            </a:r>
            <a:r>
              <a:rPr lang="en-US" sz="2800" b="0" i="1" strike="noStrike" baseline="0" dirty="0">
                <a:solidFill>
                  <a:schemeClr val="tx1"/>
                </a:solidFill>
                <a:latin typeface="Times New Roman" panose="02020603050405020304" pitchFamily="18" charset="0"/>
                <a:cs typeface="Times New Roman" panose="02020603050405020304" pitchFamily="18" charset="0"/>
              </a:rPr>
              <a:t> </a:t>
            </a:r>
            <a:r>
              <a:rPr lang="en-US" sz="2800" b="0" i="1" u="none" strike="noStrike" baseline="0" dirty="0">
                <a:solidFill>
                  <a:schemeClr val="tx1"/>
                </a:solidFill>
                <a:latin typeface="Times New Roman" panose="02020603050405020304" pitchFamily="18" charset="0"/>
                <a:cs typeface="Times New Roman" panose="02020603050405020304" pitchFamily="18" charset="0"/>
              </a:rPr>
              <a:t>of the land.”</a:t>
            </a:r>
            <a:r>
              <a:rPr lang="en-US" sz="2800" b="0" u="none" strike="noStrike" baseline="0" dirty="0">
                <a:solidFill>
                  <a:schemeClr val="tx1"/>
                </a:solidFill>
                <a:latin typeface="Times New Roman" panose="02020603050405020304" pitchFamily="18" charset="0"/>
                <a:cs typeface="Times New Roman" panose="02020603050405020304" pitchFamily="18" charset="0"/>
              </a:rPr>
              <a:t> Daniel 9:6</a:t>
            </a:r>
            <a:br>
              <a:rPr lang="en-US" sz="2800" dirty="0">
                <a:solidFill>
                  <a:schemeClr val="tx1"/>
                </a:solidFill>
                <a:latin typeface="Times New Roman" panose="02020603050405020304" pitchFamily="18" charset="0"/>
                <a:cs typeface="Times New Roman" panose="02020603050405020304" pitchFamily="18" charset="0"/>
              </a:rPr>
            </a:br>
            <a:r>
              <a:rPr lang="en-US" sz="2800" b="0" i="0" u="none" strike="noStrike" baseline="0" dirty="0">
                <a:solidFill>
                  <a:schemeClr val="tx1"/>
                </a:solidFill>
                <a:latin typeface="Times New Roman" panose="02020603050405020304" pitchFamily="18" charset="0"/>
                <a:cs typeface="Times New Roman" panose="02020603050405020304" pitchFamily="18" charset="0"/>
              </a:rPr>
              <a:t>(cf. Jeremiah 26:5; 29:19; 35:15; 44:21).</a:t>
            </a:r>
          </a:p>
          <a:p>
            <a:pPr lvl="1"/>
            <a:r>
              <a:rPr lang="en-US" sz="2400" b="0" i="0" u="none" strike="noStrike" baseline="0" dirty="0">
                <a:solidFill>
                  <a:schemeClr val="tx1"/>
                </a:solidFill>
                <a:latin typeface="Times New Roman" panose="02020603050405020304" pitchFamily="18" charset="0"/>
                <a:cs typeface="Times New Roman" panose="02020603050405020304" pitchFamily="18" charset="0"/>
              </a:rPr>
              <a:t>Enough responsibility to go around. cf. Jeremiah 44:20-22; cf. Zephaniah 3:1-7; Nehemiah 9:30-33</a:t>
            </a:r>
          </a:p>
        </p:txBody>
      </p:sp>
      <p:sp>
        <p:nvSpPr>
          <p:cNvPr id="6" name="Title 1">
            <a:extLst>
              <a:ext uri="{FF2B5EF4-FFF2-40B4-BE49-F238E27FC236}">
                <a16:creationId xmlns:a16="http://schemas.microsoft.com/office/drawing/2014/main" id="{E50FDF37-8362-4BE6-98A8-CD36A6685899}"/>
              </a:ext>
            </a:extLst>
          </p:cNvPr>
          <p:cNvSpPr>
            <a:spLocks noGrp="1"/>
          </p:cNvSpPr>
          <p:nvPr>
            <p:ph type="title"/>
          </p:nvPr>
        </p:nvSpPr>
        <p:spPr>
          <a:xfrm>
            <a:off x="938758" y="382385"/>
            <a:ext cx="7633742" cy="1505027"/>
          </a:xfrm>
        </p:spPr>
        <p:txBody>
          <a:bodyPr>
            <a:spAutoFit/>
          </a:bodyPr>
          <a:lstStyle/>
          <a:p>
            <a:r>
              <a:rPr lang="en-US" dirty="0">
                <a:solidFill>
                  <a:schemeClr val="tx1"/>
                </a:solidFill>
              </a:rPr>
              <a:t>The Prayer Of Daniel</a:t>
            </a:r>
            <a:br>
              <a:rPr lang="en-US" cap="none" dirty="0">
                <a:solidFill>
                  <a:schemeClr val="tx1"/>
                </a:solidFill>
              </a:rPr>
            </a:br>
            <a:r>
              <a:rPr lang="en-US" cap="none" dirty="0">
                <a:solidFill>
                  <a:schemeClr val="tx1"/>
                </a:solidFill>
              </a:rPr>
              <a:t>Daniel 9:1-19</a:t>
            </a:r>
            <a:endParaRPr lang="en-US" dirty="0">
              <a:solidFill>
                <a:schemeClr val="tx1"/>
              </a:solidFill>
            </a:endParaRPr>
          </a:p>
        </p:txBody>
      </p:sp>
    </p:spTree>
    <p:extLst>
      <p:ext uri="{BB962C8B-B14F-4D97-AF65-F5344CB8AC3E}">
        <p14:creationId xmlns:p14="http://schemas.microsoft.com/office/powerpoint/2010/main" val="196737061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B3A630E-2F86-4077-B15C-73400982701C}"/>
              </a:ext>
            </a:extLst>
          </p:cNvPr>
          <p:cNvSpPr>
            <a:spLocks noGrp="1"/>
          </p:cNvSpPr>
          <p:nvPr>
            <p:ph idx="1"/>
          </p:nvPr>
        </p:nvSpPr>
        <p:spPr>
          <a:xfrm>
            <a:off x="938757" y="1874517"/>
            <a:ext cx="7929017" cy="4709815"/>
          </a:xfrm>
        </p:spPr>
        <p:txBody>
          <a:bodyPr>
            <a:spAutoFit/>
          </a:bodyPr>
          <a:lstStyle/>
          <a:p>
            <a:pPr marL="0" indent="0">
              <a:buNone/>
            </a:pPr>
            <a:r>
              <a:rPr lang="en-US" sz="3200" b="1" i="0" u="none" strike="noStrike" baseline="0" dirty="0">
                <a:solidFill>
                  <a:schemeClr val="tx1"/>
                </a:solidFill>
                <a:latin typeface="TimesNewRomanPSMT"/>
              </a:rPr>
              <a:t>Repetition of their sins</a:t>
            </a:r>
            <a:r>
              <a:rPr lang="en-US" sz="3200" b="1" dirty="0">
                <a:solidFill>
                  <a:schemeClr val="tx1"/>
                </a:solidFill>
              </a:rPr>
              <a:t> (verses 7-14).</a:t>
            </a:r>
            <a:endParaRPr lang="en-US" sz="3200" b="1" i="0" u="none" strike="noStrike" baseline="0" dirty="0">
              <a:solidFill>
                <a:schemeClr val="tx1"/>
              </a:solidFill>
              <a:latin typeface="TimesNewRomanPSMT"/>
            </a:endParaRPr>
          </a:p>
          <a:p>
            <a:r>
              <a:rPr lang="en-US" sz="2400" b="0" i="0" u="none" strike="noStrike" baseline="0" dirty="0">
                <a:solidFill>
                  <a:schemeClr val="tx1"/>
                </a:solidFill>
                <a:latin typeface="Times New Roman" panose="02020603050405020304" pitchFamily="18" charset="0"/>
                <a:cs typeface="Times New Roman" panose="02020603050405020304" pitchFamily="18" charset="0"/>
              </a:rPr>
              <a:t>Daniel 9:7-13, 18 </a:t>
            </a:r>
            <a:r>
              <a:rPr lang="en-US" sz="2400" b="0" i="1" u="none" strike="noStrike" baseline="0" dirty="0">
                <a:solidFill>
                  <a:schemeClr val="tx1"/>
                </a:solidFill>
                <a:latin typeface="Times New Roman" panose="02020603050405020304" pitchFamily="18" charset="0"/>
                <a:cs typeface="Times New Roman" panose="02020603050405020304" pitchFamily="18" charset="0"/>
              </a:rPr>
              <a:t>“Righteousness” </a:t>
            </a:r>
            <a:r>
              <a:rPr lang="en-US" sz="2400" b="0" i="0" u="none" strike="noStrike" baseline="0" dirty="0">
                <a:solidFill>
                  <a:schemeClr val="tx1"/>
                </a:solidFill>
                <a:latin typeface="Times New Roman" panose="02020603050405020304" pitchFamily="18" charset="0"/>
                <a:cs typeface="Times New Roman" panose="02020603050405020304" pitchFamily="18" charset="0"/>
              </a:rPr>
              <a:t>belongs to God, </a:t>
            </a:r>
            <a:r>
              <a:rPr lang="en-US" sz="2400" b="0" i="1" u="none" strike="noStrike" baseline="0" dirty="0">
                <a:solidFill>
                  <a:schemeClr val="tx1"/>
                </a:solidFill>
                <a:latin typeface="Times New Roman" panose="02020603050405020304" pitchFamily="18" charset="0"/>
                <a:cs typeface="Times New Roman" panose="02020603050405020304" pitchFamily="18" charset="0"/>
              </a:rPr>
              <a:t>“Confusion” </a:t>
            </a:r>
            <a:r>
              <a:rPr lang="en-US" sz="2400" b="0" i="0" u="none" strike="noStrike" baseline="0" dirty="0">
                <a:solidFill>
                  <a:schemeClr val="tx1"/>
                </a:solidFill>
                <a:latin typeface="Times New Roman" panose="02020603050405020304" pitchFamily="18" charset="0"/>
                <a:cs typeface="Times New Roman" panose="02020603050405020304" pitchFamily="18" charset="0"/>
              </a:rPr>
              <a:t>or “open shame” belongs to these rebellious people. (cf. Jeremiah 7:19; 51:51; Ezra 9:7)</a:t>
            </a:r>
            <a:endParaRPr lang="en-US" sz="8000" b="1" dirty="0">
              <a:solidFill>
                <a:schemeClr val="tx1"/>
              </a:solidFill>
              <a:latin typeface="Times New Roman" panose="02020603050405020304" pitchFamily="18" charset="0"/>
              <a:cs typeface="Times New Roman" panose="02020603050405020304" pitchFamily="18" charset="0"/>
            </a:endParaRPr>
          </a:p>
          <a:p>
            <a:r>
              <a:rPr lang="en-US" sz="2400" b="0" i="1" u="none" strike="noStrike" baseline="0" dirty="0">
                <a:solidFill>
                  <a:schemeClr val="tx1"/>
                </a:solidFill>
                <a:latin typeface="Times New Roman" panose="02020603050405020304" pitchFamily="18" charset="0"/>
                <a:cs typeface="Times New Roman" panose="02020603050405020304" pitchFamily="18" charset="0"/>
              </a:rPr>
              <a:t>Because of their trespass that they have trespassed against thee.</a:t>
            </a:r>
          </a:p>
          <a:p>
            <a:r>
              <a:rPr lang="en-US" sz="2400" b="0" i="1" u="none" strike="noStrike" baseline="0" dirty="0">
                <a:solidFill>
                  <a:schemeClr val="tx1"/>
                </a:solidFill>
                <a:latin typeface="Times New Roman" panose="02020603050405020304" pitchFamily="18" charset="0"/>
                <a:cs typeface="Times New Roman" panose="02020603050405020304" pitchFamily="18" charset="0"/>
              </a:rPr>
              <a:t>Because we have sinned against thee.</a:t>
            </a:r>
          </a:p>
          <a:p>
            <a:r>
              <a:rPr lang="en-US" sz="2400" b="0" i="1" u="none" strike="noStrike" baseline="0" dirty="0">
                <a:solidFill>
                  <a:schemeClr val="tx1"/>
                </a:solidFill>
                <a:latin typeface="Times New Roman" panose="02020603050405020304" pitchFamily="18" charset="0"/>
                <a:cs typeface="Times New Roman" panose="02020603050405020304" pitchFamily="18" charset="0"/>
              </a:rPr>
              <a:t>Because we have rebelled against him.</a:t>
            </a:r>
          </a:p>
          <a:p>
            <a:r>
              <a:rPr lang="en-US" sz="2400" i="1" dirty="0">
                <a:solidFill>
                  <a:schemeClr val="tx1"/>
                </a:solidFill>
                <a:latin typeface="Times New Roman" panose="02020603050405020304" pitchFamily="18" charset="0"/>
                <a:cs typeface="Times New Roman" panose="02020603050405020304" pitchFamily="18" charset="0"/>
              </a:rPr>
              <a:t>Because</a:t>
            </a:r>
            <a:r>
              <a:rPr lang="en-US" sz="2400" b="0" i="1" u="none" strike="noStrike" baseline="0" dirty="0">
                <a:solidFill>
                  <a:schemeClr val="tx1"/>
                </a:solidFill>
                <a:latin typeface="Times New Roman" panose="02020603050405020304" pitchFamily="18" charset="0"/>
                <a:cs typeface="Times New Roman" panose="02020603050405020304" pitchFamily="18" charset="0"/>
              </a:rPr>
              <a:t> we obeyed not the voice of Jehovah our God, to walk in his laws.</a:t>
            </a:r>
          </a:p>
        </p:txBody>
      </p:sp>
      <p:sp>
        <p:nvSpPr>
          <p:cNvPr id="6" name="Title 1">
            <a:extLst>
              <a:ext uri="{FF2B5EF4-FFF2-40B4-BE49-F238E27FC236}">
                <a16:creationId xmlns:a16="http://schemas.microsoft.com/office/drawing/2014/main" id="{76B4E29A-C471-40C4-9399-0E22CFD7ADF7}"/>
              </a:ext>
            </a:extLst>
          </p:cNvPr>
          <p:cNvSpPr>
            <a:spLocks noGrp="1"/>
          </p:cNvSpPr>
          <p:nvPr>
            <p:ph type="title"/>
          </p:nvPr>
        </p:nvSpPr>
        <p:spPr>
          <a:xfrm>
            <a:off x="938758" y="382385"/>
            <a:ext cx="7633742" cy="1505027"/>
          </a:xfrm>
        </p:spPr>
        <p:txBody>
          <a:bodyPr>
            <a:spAutoFit/>
          </a:bodyPr>
          <a:lstStyle/>
          <a:p>
            <a:r>
              <a:rPr lang="en-US" dirty="0">
                <a:solidFill>
                  <a:schemeClr val="tx1"/>
                </a:solidFill>
              </a:rPr>
              <a:t>The Prayer Of Daniel</a:t>
            </a:r>
            <a:br>
              <a:rPr lang="en-US" cap="none" dirty="0">
                <a:solidFill>
                  <a:schemeClr val="tx1"/>
                </a:solidFill>
              </a:rPr>
            </a:br>
            <a:r>
              <a:rPr lang="en-US" cap="none" dirty="0">
                <a:solidFill>
                  <a:schemeClr val="tx1"/>
                </a:solidFill>
              </a:rPr>
              <a:t>Daniel 9:1-19</a:t>
            </a:r>
            <a:endParaRPr lang="en-US" dirty="0">
              <a:solidFill>
                <a:schemeClr val="tx1"/>
              </a:solidFill>
            </a:endParaRPr>
          </a:p>
        </p:txBody>
      </p:sp>
    </p:spTree>
    <p:extLst>
      <p:ext uri="{BB962C8B-B14F-4D97-AF65-F5344CB8AC3E}">
        <p14:creationId xmlns:p14="http://schemas.microsoft.com/office/powerpoint/2010/main" val="43864307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B3A630E-2F86-4077-B15C-73400982701C}"/>
              </a:ext>
            </a:extLst>
          </p:cNvPr>
          <p:cNvSpPr>
            <a:spLocks noGrp="1"/>
          </p:cNvSpPr>
          <p:nvPr>
            <p:ph idx="1"/>
          </p:nvPr>
        </p:nvSpPr>
        <p:spPr>
          <a:xfrm>
            <a:off x="938757" y="1874517"/>
            <a:ext cx="7929017" cy="3059299"/>
          </a:xfrm>
        </p:spPr>
        <p:txBody>
          <a:bodyPr>
            <a:spAutoFit/>
          </a:bodyPr>
          <a:lstStyle/>
          <a:p>
            <a:pPr marL="0" indent="0">
              <a:buNone/>
            </a:pPr>
            <a:r>
              <a:rPr lang="en-US" sz="3200" b="1" i="0" u="none" strike="noStrike" baseline="0" dirty="0">
                <a:solidFill>
                  <a:schemeClr val="tx1"/>
                </a:solidFill>
                <a:latin typeface="TimesNewRomanPSMT"/>
              </a:rPr>
              <a:t>Repetition of their sins</a:t>
            </a:r>
            <a:r>
              <a:rPr lang="en-US" sz="3200" b="1" dirty="0">
                <a:solidFill>
                  <a:schemeClr val="tx1"/>
                </a:solidFill>
              </a:rPr>
              <a:t> (verses 7-14).</a:t>
            </a:r>
            <a:endParaRPr lang="en-US" sz="3200" b="1" i="0" u="none" strike="noStrike" baseline="0" dirty="0">
              <a:solidFill>
                <a:schemeClr val="tx1"/>
              </a:solidFill>
              <a:latin typeface="TimesNewRomanPSMT"/>
            </a:endParaRPr>
          </a:p>
          <a:p>
            <a:pPr marR="1350" algn="l"/>
            <a:r>
              <a:rPr lang="en-US" sz="2800" b="1" u="none" strike="noStrike" baseline="0" dirty="0">
                <a:solidFill>
                  <a:schemeClr val="tx1"/>
                </a:solidFill>
                <a:latin typeface="Times New Roman" panose="02020603050405020304" pitchFamily="18" charset="0"/>
                <a:cs typeface="Times New Roman" panose="02020603050405020304" pitchFamily="18" charset="0"/>
              </a:rPr>
              <a:t>Daniel 9:13-14, </a:t>
            </a:r>
            <a:r>
              <a:rPr lang="en-US" sz="2800" i="1" u="none" strike="noStrike" baseline="0" dirty="0">
                <a:solidFill>
                  <a:schemeClr val="tx1"/>
                </a:solidFill>
                <a:latin typeface="Times New Roman" panose="02020603050405020304" pitchFamily="18" charset="0"/>
                <a:cs typeface="Times New Roman" panose="02020603050405020304" pitchFamily="18" charset="0"/>
              </a:rPr>
              <a:t>“</a:t>
            </a:r>
            <a:r>
              <a:rPr lang="en-US" sz="2800" b="1" i="1" u="none" strike="noStrike" baseline="0" dirty="0">
                <a:solidFill>
                  <a:schemeClr val="tx1"/>
                </a:solidFill>
                <a:latin typeface="Times New Roman" panose="02020603050405020304" pitchFamily="18" charset="0"/>
                <a:cs typeface="Times New Roman" panose="02020603050405020304" pitchFamily="18" charset="0"/>
              </a:rPr>
              <a:t>As it is written in the Law of Moses, all this disaster has come upon us; yet we have not made our prayer before the Lord our God, that we might turn from our iniquities and understand Your truth</a:t>
            </a:r>
            <a:r>
              <a:rPr lang="en-US" sz="2800" i="1" u="none" strike="noStrike" baseline="0" dirty="0">
                <a:solidFill>
                  <a:schemeClr val="tx1"/>
                </a:solidFill>
                <a:latin typeface="Times New Roman" panose="02020603050405020304" pitchFamily="18" charset="0"/>
                <a:cs typeface="Times New Roman" panose="02020603050405020304" pitchFamily="18" charset="0"/>
              </a:rPr>
              <a:t>.” </a:t>
            </a:r>
            <a:r>
              <a:rPr lang="en-US" sz="2800" b="1" i="1" u="none" strike="noStrike" baseline="0" dirty="0">
                <a:solidFill>
                  <a:schemeClr val="tx1"/>
                </a:solidFill>
                <a:latin typeface="Times New Roman" panose="02020603050405020304" pitchFamily="18" charset="0"/>
                <a:cs typeface="Times New Roman" panose="02020603050405020304" pitchFamily="18" charset="0"/>
              </a:rPr>
              <a:t>NKJV</a:t>
            </a:r>
            <a:endParaRPr lang="en-US" sz="2800" b="0" i="0" u="none" strike="noStrike" baseline="0" dirty="0">
              <a:solidFill>
                <a:schemeClr val="tx1"/>
              </a:solidFill>
              <a:latin typeface="Times New Roman" panose="02020603050405020304" pitchFamily="18" charset="0"/>
              <a:cs typeface="Times New Roman" panose="02020603050405020304" pitchFamily="18" charset="0"/>
            </a:endParaRPr>
          </a:p>
        </p:txBody>
      </p:sp>
      <p:sp>
        <p:nvSpPr>
          <p:cNvPr id="6" name="Title 1">
            <a:extLst>
              <a:ext uri="{FF2B5EF4-FFF2-40B4-BE49-F238E27FC236}">
                <a16:creationId xmlns:a16="http://schemas.microsoft.com/office/drawing/2014/main" id="{2271D625-E1BD-48AF-8A74-C74EBB22BC0F}"/>
              </a:ext>
            </a:extLst>
          </p:cNvPr>
          <p:cNvSpPr>
            <a:spLocks noGrp="1"/>
          </p:cNvSpPr>
          <p:nvPr>
            <p:ph type="title"/>
          </p:nvPr>
        </p:nvSpPr>
        <p:spPr>
          <a:xfrm>
            <a:off x="938758" y="382385"/>
            <a:ext cx="7633742" cy="1505027"/>
          </a:xfrm>
        </p:spPr>
        <p:txBody>
          <a:bodyPr>
            <a:spAutoFit/>
          </a:bodyPr>
          <a:lstStyle/>
          <a:p>
            <a:r>
              <a:rPr lang="en-US" dirty="0">
                <a:solidFill>
                  <a:schemeClr val="tx1"/>
                </a:solidFill>
              </a:rPr>
              <a:t>The Prayer Of Daniel</a:t>
            </a:r>
            <a:br>
              <a:rPr lang="en-US" cap="none" dirty="0">
                <a:solidFill>
                  <a:schemeClr val="tx1"/>
                </a:solidFill>
              </a:rPr>
            </a:br>
            <a:r>
              <a:rPr lang="en-US" cap="none" dirty="0">
                <a:solidFill>
                  <a:schemeClr val="tx1"/>
                </a:solidFill>
              </a:rPr>
              <a:t>Daniel 9:1-19</a:t>
            </a:r>
            <a:endParaRPr lang="en-US" dirty="0">
              <a:solidFill>
                <a:schemeClr val="tx1"/>
              </a:solidFill>
            </a:endParaRPr>
          </a:p>
        </p:txBody>
      </p:sp>
    </p:spTree>
    <p:extLst>
      <p:ext uri="{BB962C8B-B14F-4D97-AF65-F5344CB8AC3E}">
        <p14:creationId xmlns:p14="http://schemas.microsoft.com/office/powerpoint/2010/main" val="1787835373"/>
      </p:ext>
    </p:extLst>
  </p:cSld>
  <p:clrMapOvr>
    <a:masterClrMapping/>
  </p:clrMapOvr>
</p:sld>
</file>

<file path=ppt/theme/theme1.xml><?xml version="1.0" encoding="utf-8"?>
<a:theme xmlns:a="http://schemas.openxmlformats.org/drawingml/2006/main" name="Badge">
  <a:themeElements>
    <a:clrScheme name="Badge">
      <a:dk1>
        <a:sysClr val="windowText" lastClr="000000"/>
      </a:dk1>
      <a:lt1>
        <a:sysClr val="window" lastClr="FFFFFF"/>
      </a:lt1>
      <a:dk2>
        <a:srgbClr val="2A1A00"/>
      </a:dk2>
      <a:lt2>
        <a:srgbClr val="F3F3F2"/>
      </a:lt2>
      <a:accent1>
        <a:srgbClr val="F8B323"/>
      </a:accent1>
      <a:accent2>
        <a:srgbClr val="656A59"/>
      </a:accent2>
      <a:accent3>
        <a:srgbClr val="46B2B5"/>
      </a:accent3>
      <a:accent4>
        <a:srgbClr val="8CAA7E"/>
      </a:accent4>
      <a:accent5>
        <a:srgbClr val="D36F68"/>
      </a:accent5>
      <a:accent6>
        <a:srgbClr val="826276"/>
      </a:accent6>
      <a:hlink>
        <a:srgbClr val="46B2B5"/>
      </a:hlink>
      <a:folHlink>
        <a:srgbClr val="A46694"/>
      </a:folHlink>
    </a:clrScheme>
    <a:fontScheme name="Badge">
      <a:majorFont>
        <a:latin typeface="Impact" panose="020B080603090205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Gill Sans MT" panose="020B0502020104020203"/>
        <a:ea typeface=""/>
        <a:cs typeface=""/>
        <a:font script="Grek" typeface="Corbel"/>
        <a:font script="Cyrl" typeface="Corbel"/>
        <a:font script="Jpan" typeface="メイリオ"/>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Badge">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12700" cap="flat" cmpd="sng" algn="in">
          <a:solidFill>
            <a:schemeClr val="phClr"/>
          </a:solidFill>
          <a:prstDash val="solid"/>
        </a:ln>
        <a:ln w="50800" cap="flat" cmpd="sng" algn="in">
          <a:solidFill>
            <a:schemeClr val="phClr"/>
          </a:solidFill>
          <a:prstDash val="solid"/>
        </a:ln>
      </a:lnStyleLst>
      <a:effectStyleLst>
        <a:effectStyle>
          <a:effectLst/>
        </a:effectStyle>
        <a:effectStyle>
          <a:effectLst/>
        </a:effectStyle>
        <a:effectStyle>
          <a:effectLst>
            <a:outerShdw blurRad="38100" dist="25400" dir="5400000" algn="ctr" rotWithShape="0">
              <a:srgbClr val="000000">
                <a:alpha val="2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Badge" id="{71A07785-5930-41D4-9A83-E23602B48E98}" vid="{771EA782-DFA6-45B1-AEA3-661F1715B310}"/>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Badge</Template>
  <TotalTime>104</TotalTime>
  <Words>1126</Words>
  <Application>Microsoft Office PowerPoint</Application>
  <PresentationFormat>On-screen Show (4:3)</PresentationFormat>
  <Paragraphs>62</Paragraphs>
  <Slides>14</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14</vt:i4>
      </vt:variant>
    </vt:vector>
  </HeadingPairs>
  <TitlesOfParts>
    <vt:vector size="22" baseType="lpstr">
      <vt:lpstr>Arial</vt:lpstr>
      <vt:lpstr>Calibri</vt:lpstr>
      <vt:lpstr>Gill Sans MT</vt:lpstr>
      <vt:lpstr>Impact</vt:lpstr>
      <vt:lpstr>Times New Roman</vt:lpstr>
      <vt:lpstr>TimesNewRomanPSMT</vt:lpstr>
      <vt:lpstr>Trebuchet MS</vt:lpstr>
      <vt:lpstr>Badge</vt:lpstr>
      <vt:lpstr>The Prayer Of Daniel</vt:lpstr>
      <vt:lpstr>The Prayer Of Daniel Daniel 9:1-19</vt:lpstr>
      <vt:lpstr>The Prayer Of Daniel Daniel 9:1-19</vt:lpstr>
      <vt:lpstr>The Prayer Of Daniel Daniel 9:1-19</vt:lpstr>
      <vt:lpstr>The Prayer Of Daniel Daniel 9:1-19</vt:lpstr>
      <vt:lpstr>The Prayer Of Daniel Daniel 9:1-19</vt:lpstr>
      <vt:lpstr>The Prayer Of Daniel Daniel 9:1-19</vt:lpstr>
      <vt:lpstr>The Prayer Of Daniel Daniel 9:1-19</vt:lpstr>
      <vt:lpstr>The Prayer Of Daniel Daniel 9:1-19</vt:lpstr>
      <vt:lpstr>The Prayer Of Daniel Daniel 9:1-19</vt:lpstr>
      <vt:lpstr>The Prayer Of Daniel Daniel 9:1-19</vt:lpstr>
      <vt:lpstr>The Prayer Of Daniel Daniel 9:1-19</vt:lpstr>
      <vt:lpstr>The Prayer Of Daniel Daniel 9:1-19</vt:lpstr>
      <vt:lpstr>The Prayer Of Daniel Daniel 9:1-19</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Prayer Of Daniel </dc:title>
  <dc:creator>mgalloway2715@gmail.com</dc:creator>
  <cp:lastModifiedBy>Richard Lidh</cp:lastModifiedBy>
  <cp:revision>16</cp:revision>
  <cp:lastPrinted>2021-01-17T06:51:30Z</cp:lastPrinted>
  <dcterms:created xsi:type="dcterms:W3CDTF">2021-01-17T04:16:16Z</dcterms:created>
  <dcterms:modified xsi:type="dcterms:W3CDTF">2021-01-17T06:51:54Z</dcterms:modified>
</cp:coreProperties>
</file>